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4"/>
  </p:sldMasterIdLst>
  <p:notesMasterIdLst>
    <p:notesMasterId r:id="rId6"/>
  </p:notesMasterIdLst>
  <p:handoutMasterIdLst>
    <p:handoutMasterId r:id="rId7"/>
  </p:handoutMasterIdLst>
  <p:sldIdLst>
    <p:sldId id="291" r:id="rId5"/>
  </p:sldIdLst>
  <p:sldSz cx="10691813" cy="7559675"/>
  <p:notesSz cx="6858000" cy="9144000"/>
  <p:defaultTextStyle>
    <a:defPPr rtl="0">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546" userDrawn="1">
          <p15:clr>
            <a:srgbClr val="A4A3A4"/>
          </p15:clr>
        </p15:guide>
        <p15:guide id="2" pos="416"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89A"/>
    <a:srgbClr val="FE4CFF"/>
    <a:srgbClr val="D9D9D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10A3A9-2E74-4D3C-B132-21FCEA7EA728}" v="1" dt="2022-01-27T09:26:27.255"/>
    <p1510:client id="{628AF379-72F4-4596-A426-34A989A9DDD0}" v="4" dt="2022-01-26T18:20:09.981"/>
    <p1510:client id="{FE89503F-B85E-36EF-D762-6820606E6D24}" v="23" dt="2022-01-27T09:07:02.24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Helle Formatvorlage 2 - Akz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73" autoAdjust="0"/>
    <p:restoredTop sz="96400" autoAdjust="0"/>
  </p:normalViewPr>
  <p:slideViewPr>
    <p:cSldViewPr snapToGrid="0" showGuides="1">
      <p:cViewPr varScale="1">
        <p:scale>
          <a:sx n="104" d="100"/>
          <a:sy n="104" d="100"/>
        </p:scale>
        <p:origin x="1722" y="102"/>
      </p:cViewPr>
      <p:guideLst>
        <p:guide orient="horz" pos="4546"/>
        <p:guide pos="416"/>
      </p:guideLst>
    </p:cSldViewPr>
  </p:slideViewPr>
  <p:notesTextViewPr>
    <p:cViewPr>
      <p:scale>
        <a:sx n="1" d="1"/>
        <a:sy n="1" d="1"/>
      </p:scale>
      <p:origin x="0" y="0"/>
    </p:cViewPr>
  </p:notesTextViewPr>
  <p:notesViewPr>
    <p:cSldViewPr snapToGrid="0" showGuides="1">
      <p:cViewPr varScale="1">
        <p:scale>
          <a:sx n="87" d="100"/>
          <a:sy n="87" d="100"/>
        </p:scale>
        <p:origin x="3840"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06D54122-252E-4D3E-A3FF-14E55F4B0BA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de-DE"/>
          </a:p>
        </p:txBody>
      </p:sp>
      <p:sp>
        <p:nvSpPr>
          <p:cNvPr id="3" name="Datumsplatzhalter 2">
            <a:extLst>
              <a:ext uri="{FF2B5EF4-FFF2-40B4-BE49-F238E27FC236}">
                <a16:creationId xmlns:a16="http://schemas.microsoft.com/office/drawing/2014/main" id="{B8219D4B-65BA-4257-8919-6927EF1D505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88502DE4-5A2C-42F5-86B3-326ECA6B50FD}" type="datetimeFigureOut">
              <a:rPr lang="de-DE" smtClean="0"/>
              <a:t>14.02.2022</a:t>
            </a:fld>
            <a:endParaRPr lang="de-DE"/>
          </a:p>
        </p:txBody>
      </p:sp>
      <p:sp>
        <p:nvSpPr>
          <p:cNvPr id="4" name="Fußzeilenplatzhalter 3">
            <a:extLst>
              <a:ext uri="{FF2B5EF4-FFF2-40B4-BE49-F238E27FC236}">
                <a16:creationId xmlns:a16="http://schemas.microsoft.com/office/drawing/2014/main" id="{4813C51E-E4AF-4645-B781-0C41019ACEE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de-DE"/>
          </a:p>
        </p:txBody>
      </p:sp>
      <p:sp>
        <p:nvSpPr>
          <p:cNvPr id="5" name="Foliennummernplatzhalter 4">
            <a:extLst>
              <a:ext uri="{FF2B5EF4-FFF2-40B4-BE49-F238E27FC236}">
                <a16:creationId xmlns:a16="http://schemas.microsoft.com/office/drawing/2014/main" id="{0AF47BB6-FA06-47B0-A4F7-47C78A1A194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A1AD6827-A4B2-4DC4-BE19-1C8664543040}" type="slidenum">
              <a:rPr lang="de-DE" smtClean="0"/>
              <a:t>‹Nr.›</a:t>
            </a:fld>
            <a:endParaRPr lang="de-DE"/>
          </a:p>
        </p:txBody>
      </p:sp>
    </p:spTree>
    <p:extLst>
      <p:ext uri="{BB962C8B-B14F-4D97-AF65-F5344CB8AC3E}">
        <p14:creationId xmlns:p14="http://schemas.microsoft.com/office/powerpoint/2010/main" val="1396976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831B5660-80EF-4D86-8E1E-A05BC1C5D0F5}" type="datetimeFigureOut">
              <a:rPr lang="de-DE" smtClean="0"/>
              <a:t>14.02.2022</a:t>
            </a:fld>
            <a:endParaRPr lang="de-DE"/>
          </a:p>
        </p:txBody>
      </p:sp>
      <p:sp>
        <p:nvSpPr>
          <p:cNvPr id="4" name="Folienbildplatzhalter 3"/>
          <p:cNvSpPr>
            <a:spLocks noGrp="1" noRot="1" noChangeAspect="1"/>
          </p:cNvSpPr>
          <p:nvPr>
            <p:ph type="sldImg" idx="2"/>
          </p:nvPr>
        </p:nvSpPr>
        <p:spPr>
          <a:xfrm>
            <a:off x="1247775" y="1143000"/>
            <a:ext cx="4362450" cy="3086100"/>
          </a:xfrm>
          <a:prstGeom prst="rect">
            <a:avLst/>
          </a:prstGeom>
          <a:noFill/>
          <a:ln w="12700">
            <a:solidFill>
              <a:prstClr val="black"/>
            </a:solidFill>
          </a:ln>
        </p:spPr>
        <p:txBody>
          <a:bodyPr vert="horz" lIns="91440" tIns="45720" rIns="91440" bIns="45720" rtlCol="0" anchor="ctr"/>
          <a:lstStyle/>
          <a:p>
            <a:pPr rtl="0"/>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n-us"/>
              <a:t>Mastertextformat bearbeiten</a:t>
            </a:r>
          </a:p>
          <a:p>
            <a:pPr lvl="1" rtl="0"/>
            <a:r>
              <a:rPr lang="en-us"/>
              <a:t>Zweite Ebene</a:t>
            </a:r>
          </a:p>
          <a:p>
            <a:pPr lvl="2" rtl="0"/>
            <a:r>
              <a:rPr lang="en-us"/>
              <a:t>Dritte Ebene</a:t>
            </a:r>
          </a:p>
          <a:p>
            <a:pPr lvl="3" rtl="0"/>
            <a:r>
              <a:rPr lang="en-us"/>
              <a:t>Vierte Ebene</a:t>
            </a:r>
          </a:p>
          <a:p>
            <a:pPr lvl="4" rtl="0"/>
            <a:r>
              <a:rPr lang="en-us"/>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6AD65635-2F6F-4530-8B24-2C1BC0B30C58}" type="slidenum">
              <a:rPr lang="de-DE" smtClean="0"/>
              <a:t>‹Nr.›</a:t>
            </a:fld>
            <a:endParaRPr lang="de-DE"/>
          </a:p>
        </p:txBody>
      </p:sp>
    </p:spTree>
    <p:extLst>
      <p:ext uri="{BB962C8B-B14F-4D97-AF65-F5344CB8AC3E}">
        <p14:creationId xmlns:p14="http://schemas.microsoft.com/office/powerpoint/2010/main" val="19963450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247775" y="1143000"/>
            <a:ext cx="4362450" cy="3086100"/>
          </a:xfrm>
        </p:spPr>
      </p:sp>
      <p:sp>
        <p:nvSpPr>
          <p:cNvPr id="3" name="Notizenplatzhalter 2"/>
          <p:cNvSpPr>
            <a:spLocks noGrp="1"/>
          </p:cNvSpPr>
          <p:nvPr>
            <p:ph type="body" idx="1"/>
          </p:nvPr>
        </p:nvSpPr>
        <p:spPr/>
        <p:txBody>
          <a:bodyPr rtlCol="0"/>
          <a:lstStyle/>
          <a:p>
            <a:pPr rtl="0"/>
            <a:endParaRPr lang="de-DE" dirty="0"/>
          </a:p>
        </p:txBody>
      </p:sp>
      <p:sp>
        <p:nvSpPr>
          <p:cNvPr id="4" name="Foliennummernplatzhalter 3"/>
          <p:cNvSpPr>
            <a:spLocks noGrp="1"/>
          </p:cNvSpPr>
          <p:nvPr>
            <p:ph type="sldNum" sz="quarter" idx="5"/>
          </p:nvPr>
        </p:nvSpPr>
        <p:spPr/>
        <p:txBody>
          <a:bodyPr rtlCol="0"/>
          <a:lstStyle/>
          <a:p>
            <a:pPr rtl="0"/>
            <a:fld id="{6AD65635-2F6F-4530-8B24-2C1BC0B30C58}" type="slidenum">
              <a:rPr lang="de-DE" smtClean="0"/>
              <a:t>1</a:t>
            </a:fld>
            <a:endParaRPr lang="de-DE"/>
          </a:p>
        </p:txBody>
      </p:sp>
    </p:spTree>
    <p:extLst>
      <p:ext uri="{BB962C8B-B14F-4D97-AF65-F5344CB8AC3E}">
        <p14:creationId xmlns:p14="http://schemas.microsoft.com/office/powerpoint/2010/main" val="36775819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a:prstGeom prst="rect">
            <a:avLst/>
          </a:prstGeom>
        </p:spPr>
        <p:txBody>
          <a:bodyPr rtlCol="0" anchor="b"/>
          <a:lstStyle>
            <a:lvl1pPr algn="ctr">
              <a:defRPr sz="6614"/>
            </a:lvl1pPr>
          </a:lstStyle>
          <a:p>
            <a:pPr rtl="0"/>
            <a:r>
              <a:rPr lang="en-us"/>
              <a:t>Mastertitelformat bearbeiten</a:t>
            </a:r>
            <a:endParaRPr lang="en-US" dirty="0"/>
          </a:p>
        </p:txBody>
      </p:sp>
      <p:sp>
        <p:nvSpPr>
          <p:cNvPr id="3" name="Subtitle 2"/>
          <p:cNvSpPr>
            <a:spLocks noGrp="1"/>
          </p:cNvSpPr>
          <p:nvPr>
            <p:ph type="subTitle" idx="1"/>
          </p:nvPr>
        </p:nvSpPr>
        <p:spPr>
          <a:xfrm>
            <a:off x="1336477" y="3970580"/>
            <a:ext cx="8018860" cy="1825171"/>
          </a:xfrm>
          <a:prstGeom prst="rect">
            <a:avLst/>
          </a:prstGeom>
        </p:spPr>
        <p:txBody>
          <a:bodyPr rtlCol="0"/>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pPr rtl="0"/>
            <a:r>
              <a:rPr lang="en-us"/>
              <a:t>Master-Untertitelformat bearbeiten</a:t>
            </a:r>
            <a:endParaRPr lang="en-US" dirty="0"/>
          </a:p>
        </p:txBody>
      </p:sp>
      <p:sp>
        <p:nvSpPr>
          <p:cNvPr id="4" name="Date Placeholder 3"/>
          <p:cNvSpPr>
            <a:spLocks noGrp="1"/>
          </p:cNvSpPr>
          <p:nvPr>
            <p:ph type="dt" sz="half" idx="10"/>
          </p:nvPr>
        </p:nvSpPr>
        <p:spPr>
          <a:xfrm>
            <a:off x="735062" y="7006700"/>
            <a:ext cx="2405658" cy="402483"/>
          </a:xfrm>
          <a:prstGeom prst="rect">
            <a:avLst/>
          </a:prstGeom>
        </p:spPr>
        <p:txBody>
          <a:bodyPr rtlCol="0"/>
          <a:lstStyle/>
          <a:p>
            <a:pPr rtl="0"/>
            <a:fld id="{C764DE79-268F-4C1A-8933-263129D2AF90}" type="datetimeFigureOut">
              <a:rPr lang="en-US" dirty="0"/>
              <a:t>2/14/2022</a:t>
            </a:fld>
            <a:endParaRPr lang="en-US" dirty="0"/>
          </a:p>
        </p:txBody>
      </p:sp>
      <p:sp>
        <p:nvSpPr>
          <p:cNvPr id="5" name="Footer Placeholder 4"/>
          <p:cNvSpPr>
            <a:spLocks noGrp="1"/>
          </p:cNvSpPr>
          <p:nvPr>
            <p:ph type="ftr" sz="quarter" idx="11"/>
          </p:nvPr>
        </p:nvSpPr>
        <p:spPr>
          <a:xfrm>
            <a:off x="3541663" y="7006700"/>
            <a:ext cx="3608487" cy="402483"/>
          </a:xfrm>
          <a:prstGeom prst="rect">
            <a:avLst/>
          </a:prstGeom>
        </p:spPr>
        <p:txBody>
          <a:bodyPr rtlCol="0"/>
          <a:lstStyle/>
          <a:p>
            <a:pPr rtl="0"/>
            <a:endParaRPr lang="en-US" dirty="0"/>
          </a:p>
        </p:txBody>
      </p:sp>
      <p:sp>
        <p:nvSpPr>
          <p:cNvPr id="6" name="Slide Number Placeholder 5"/>
          <p:cNvSpPr>
            <a:spLocks noGrp="1"/>
          </p:cNvSpPr>
          <p:nvPr>
            <p:ph type="sldNum" sz="quarter" idx="12"/>
          </p:nvPr>
        </p:nvSpPr>
        <p:spPr>
          <a:xfrm>
            <a:off x="7551093" y="7006700"/>
            <a:ext cx="2405658" cy="402483"/>
          </a:xfrm>
          <a:prstGeom prst="rect">
            <a:avLst/>
          </a:prstGeom>
        </p:spPr>
        <p:txBody>
          <a:bodyPr rtlCol="0"/>
          <a:lstStyle/>
          <a:p>
            <a:pPr rtl="0"/>
            <a:fld id="{48F63A3B-78C7-47BE-AE5E-E10140E04643}" type="slidenum">
              <a:rPr lang="en-US" dirty="0"/>
              <a:t>‹Nr.›</a:t>
            </a:fld>
            <a:endParaRPr lang="en-US" dirty="0"/>
          </a:p>
        </p:txBody>
      </p:sp>
    </p:spTree>
    <p:extLst>
      <p:ext uri="{BB962C8B-B14F-4D97-AF65-F5344CB8AC3E}">
        <p14:creationId xmlns:p14="http://schemas.microsoft.com/office/powerpoint/2010/main" val="627014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a:xfrm>
            <a:off x="735062" y="402484"/>
            <a:ext cx="9221689" cy="1461188"/>
          </a:xfrm>
          <a:prstGeom prst="rect">
            <a:avLst/>
          </a:prstGeom>
        </p:spPr>
        <p:txBody>
          <a:bodyPr rtlCol="0"/>
          <a:lstStyle/>
          <a:p>
            <a:pPr rtl="0"/>
            <a:r>
              <a:rPr lang="en-us"/>
              <a:t>Mastertitelformat bearbeiten</a:t>
            </a:r>
            <a:endParaRPr lang="en-US" dirty="0"/>
          </a:p>
        </p:txBody>
      </p:sp>
      <p:sp>
        <p:nvSpPr>
          <p:cNvPr id="3" name="Vertical Text Placeholder 2"/>
          <p:cNvSpPr>
            <a:spLocks noGrp="1"/>
          </p:cNvSpPr>
          <p:nvPr>
            <p:ph type="body" orient="vert" idx="1"/>
          </p:nvPr>
        </p:nvSpPr>
        <p:spPr>
          <a:xfrm>
            <a:off x="735062" y="2012414"/>
            <a:ext cx="9221689" cy="4796544"/>
          </a:xfrm>
          <a:prstGeom prst="rect">
            <a:avLst/>
          </a:prstGeom>
        </p:spPr>
        <p:txBody>
          <a:bodyPr vert="eaVert" rtlCol="0"/>
          <a:lstStyle/>
          <a:p>
            <a:pPr lvl="0" rtl="0"/>
            <a:r>
              <a:rPr lang="en-us"/>
              <a:t>Mastertextformat bearbeiten</a:t>
            </a:r>
          </a:p>
          <a:p>
            <a:pPr lvl="1" rtl="0"/>
            <a:r>
              <a:rPr lang="en-us"/>
              <a:t>Zweite Ebene</a:t>
            </a:r>
          </a:p>
          <a:p>
            <a:pPr lvl="2" rtl="0"/>
            <a:r>
              <a:rPr lang="en-us"/>
              <a:t>Dritte Ebene</a:t>
            </a:r>
          </a:p>
          <a:p>
            <a:pPr lvl="3" rtl="0"/>
            <a:r>
              <a:rPr lang="en-us"/>
              <a:t>Vierte Ebene</a:t>
            </a:r>
          </a:p>
          <a:p>
            <a:pPr lvl="4" rtl="0"/>
            <a:r>
              <a:rPr lang="en-us"/>
              <a:t>Fünfte Ebene</a:t>
            </a:r>
            <a:endParaRPr lang="en-US" dirty="0"/>
          </a:p>
        </p:txBody>
      </p:sp>
      <p:sp>
        <p:nvSpPr>
          <p:cNvPr id="4" name="Date Placeholder 3"/>
          <p:cNvSpPr>
            <a:spLocks noGrp="1"/>
          </p:cNvSpPr>
          <p:nvPr>
            <p:ph type="dt" sz="half" idx="10"/>
          </p:nvPr>
        </p:nvSpPr>
        <p:spPr>
          <a:xfrm>
            <a:off x="735062" y="7006700"/>
            <a:ext cx="2405658" cy="402483"/>
          </a:xfrm>
          <a:prstGeom prst="rect">
            <a:avLst/>
          </a:prstGeom>
        </p:spPr>
        <p:txBody>
          <a:bodyPr rtlCol="0"/>
          <a:lstStyle/>
          <a:p>
            <a:pPr rtl="0"/>
            <a:fld id="{C764DE79-268F-4C1A-8933-263129D2AF90}" type="datetimeFigureOut">
              <a:rPr lang="en-US" dirty="0"/>
              <a:t>2/14/2022</a:t>
            </a:fld>
            <a:endParaRPr lang="en-US" dirty="0"/>
          </a:p>
        </p:txBody>
      </p:sp>
      <p:sp>
        <p:nvSpPr>
          <p:cNvPr id="5" name="Footer Placeholder 4"/>
          <p:cNvSpPr>
            <a:spLocks noGrp="1"/>
          </p:cNvSpPr>
          <p:nvPr>
            <p:ph type="ftr" sz="quarter" idx="11"/>
          </p:nvPr>
        </p:nvSpPr>
        <p:spPr>
          <a:xfrm>
            <a:off x="3541663" y="7006700"/>
            <a:ext cx="3608487" cy="402483"/>
          </a:xfrm>
          <a:prstGeom prst="rect">
            <a:avLst/>
          </a:prstGeom>
        </p:spPr>
        <p:txBody>
          <a:bodyPr rtlCol="0"/>
          <a:lstStyle/>
          <a:p>
            <a:pPr rtl="0"/>
            <a:endParaRPr lang="en-US" dirty="0"/>
          </a:p>
        </p:txBody>
      </p:sp>
      <p:sp>
        <p:nvSpPr>
          <p:cNvPr id="6" name="Slide Number Placeholder 5"/>
          <p:cNvSpPr>
            <a:spLocks noGrp="1"/>
          </p:cNvSpPr>
          <p:nvPr>
            <p:ph type="sldNum" sz="quarter" idx="12"/>
          </p:nvPr>
        </p:nvSpPr>
        <p:spPr>
          <a:xfrm>
            <a:off x="7551093" y="7006700"/>
            <a:ext cx="2405658" cy="402483"/>
          </a:xfrm>
          <a:prstGeom prst="rect">
            <a:avLst/>
          </a:prstGeom>
        </p:spPr>
        <p:txBody>
          <a:bodyPr rtlCol="0"/>
          <a:lstStyle/>
          <a:p>
            <a:pPr rtl="0"/>
            <a:fld id="{48F63A3B-78C7-47BE-AE5E-E10140E04643}" type="slidenum">
              <a:rPr lang="en-US" dirty="0"/>
              <a:t>‹Nr.›</a:t>
            </a:fld>
            <a:endParaRPr lang="en-US" dirty="0"/>
          </a:p>
        </p:txBody>
      </p:sp>
    </p:spTree>
    <p:extLst>
      <p:ext uri="{BB962C8B-B14F-4D97-AF65-F5344CB8AC3E}">
        <p14:creationId xmlns:p14="http://schemas.microsoft.com/office/powerpoint/2010/main" val="2555356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a:prstGeom prst="rect">
            <a:avLst/>
          </a:prstGeom>
        </p:spPr>
        <p:txBody>
          <a:bodyPr vert="eaVert" rtlCol="0"/>
          <a:lstStyle/>
          <a:p>
            <a:pPr rtl="0"/>
            <a:r>
              <a:rPr lang="en-us"/>
              <a:t>Mastertitelformat bearbeiten</a:t>
            </a:r>
            <a:endParaRPr lang="en-US" dirty="0"/>
          </a:p>
        </p:txBody>
      </p:sp>
      <p:sp>
        <p:nvSpPr>
          <p:cNvPr id="3" name="Vertical Text Placeholder 2"/>
          <p:cNvSpPr>
            <a:spLocks noGrp="1"/>
          </p:cNvSpPr>
          <p:nvPr>
            <p:ph type="body" orient="vert" idx="1"/>
          </p:nvPr>
        </p:nvSpPr>
        <p:spPr>
          <a:xfrm>
            <a:off x="735063" y="402483"/>
            <a:ext cx="6782619" cy="6406475"/>
          </a:xfrm>
          <a:prstGeom prst="rect">
            <a:avLst/>
          </a:prstGeom>
        </p:spPr>
        <p:txBody>
          <a:bodyPr vert="eaVert" rtlCol="0"/>
          <a:lstStyle/>
          <a:p>
            <a:pPr lvl="0" rtl="0"/>
            <a:r>
              <a:rPr lang="en-us"/>
              <a:t>Mastertextformat bearbeiten</a:t>
            </a:r>
          </a:p>
          <a:p>
            <a:pPr lvl="1" rtl="0"/>
            <a:r>
              <a:rPr lang="en-us"/>
              <a:t>Zweite Ebene</a:t>
            </a:r>
          </a:p>
          <a:p>
            <a:pPr lvl="2" rtl="0"/>
            <a:r>
              <a:rPr lang="en-us"/>
              <a:t>Dritte Ebene</a:t>
            </a:r>
          </a:p>
          <a:p>
            <a:pPr lvl="3" rtl="0"/>
            <a:r>
              <a:rPr lang="en-us"/>
              <a:t>Vierte Ebene</a:t>
            </a:r>
          </a:p>
          <a:p>
            <a:pPr lvl="4" rtl="0"/>
            <a:r>
              <a:rPr lang="en-us"/>
              <a:t>Fünfte Ebene</a:t>
            </a:r>
            <a:endParaRPr lang="en-US" dirty="0"/>
          </a:p>
        </p:txBody>
      </p:sp>
      <p:sp>
        <p:nvSpPr>
          <p:cNvPr id="4" name="Date Placeholder 3"/>
          <p:cNvSpPr>
            <a:spLocks noGrp="1"/>
          </p:cNvSpPr>
          <p:nvPr>
            <p:ph type="dt" sz="half" idx="10"/>
          </p:nvPr>
        </p:nvSpPr>
        <p:spPr>
          <a:xfrm>
            <a:off x="735062" y="7006700"/>
            <a:ext cx="2405658" cy="402483"/>
          </a:xfrm>
          <a:prstGeom prst="rect">
            <a:avLst/>
          </a:prstGeom>
        </p:spPr>
        <p:txBody>
          <a:bodyPr rtlCol="0"/>
          <a:lstStyle/>
          <a:p>
            <a:pPr rtl="0"/>
            <a:fld id="{C764DE79-268F-4C1A-8933-263129D2AF90}" type="datetimeFigureOut">
              <a:rPr lang="en-US" dirty="0"/>
              <a:t>2/14/2022</a:t>
            </a:fld>
            <a:endParaRPr lang="en-US" dirty="0"/>
          </a:p>
        </p:txBody>
      </p:sp>
      <p:sp>
        <p:nvSpPr>
          <p:cNvPr id="5" name="Footer Placeholder 4"/>
          <p:cNvSpPr>
            <a:spLocks noGrp="1"/>
          </p:cNvSpPr>
          <p:nvPr>
            <p:ph type="ftr" sz="quarter" idx="11"/>
          </p:nvPr>
        </p:nvSpPr>
        <p:spPr>
          <a:xfrm>
            <a:off x="3541663" y="7006700"/>
            <a:ext cx="3608487" cy="402483"/>
          </a:xfrm>
          <a:prstGeom prst="rect">
            <a:avLst/>
          </a:prstGeom>
        </p:spPr>
        <p:txBody>
          <a:bodyPr rtlCol="0"/>
          <a:lstStyle/>
          <a:p>
            <a:pPr rtl="0"/>
            <a:endParaRPr lang="en-US" dirty="0"/>
          </a:p>
        </p:txBody>
      </p:sp>
      <p:sp>
        <p:nvSpPr>
          <p:cNvPr id="6" name="Slide Number Placeholder 5"/>
          <p:cNvSpPr>
            <a:spLocks noGrp="1"/>
          </p:cNvSpPr>
          <p:nvPr>
            <p:ph type="sldNum" sz="quarter" idx="12"/>
          </p:nvPr>
        </p:nvSpPr>
        <p:spPr>
          <a:xfrm>
            <a:off x="7551093" y="7006700"/>
            <a:ext cx="2405658" cy="402483"/>
          </a:xfrm>
          <a:prstGeom prst="rect">
            <a:avLst/>
          </a:prstGeom>
        </p:spPr>
        <p:txBody>
          <a:bodyPr rtlCol="0"/>
          <a:lstStyle/>
          <a:p>
            <a:pPr rtl="0"/>
            <a:fld id="{48F63A3B-78C7-47BE-AE5E-E10140E04643}" type="slidenum">
              <a:rPr lang="en-US" dirty="0"/>
              <a:t>‹Nr.›</a:t>
            </a:fld>
            <a:endParaRPr lang="en-US" dirty="0"/>
          </a:p>
        </p:txBody>
      </p:sp>
    </p:spTree>
    <p:extLst>
      <p:ext uri="{BB962C8B-B14F-4D97-AF65-F5344CB8AC3E}">
        <p14:creationId xmlns:p14="http://schemas.microsoft.com/office/powerpoint/2010/main" val="30708946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1_1Zeilig">
    <p:spTree>
      <p:nvGrpSpPr>
        <p:cNvPr id="1" name=""/>
        <p:cNvGrpSpPr/>
        <p:nvPr/>
      </p:nvGrpSpPr>
      <p:grpSpPr>
        <a:xfrm>
          <a:off x="0" y="0"/>
          <a:ext cx="0" cy="0"/>
          <a:chOff x="0" y="0"/>
          <a:chExt cx="0" cy="0"/>
        </a:xfrm>
      </p:grpSpPr>
      <p:sp>
        <p:nvSpPr>
          <p:cNvPr id="9" name="Bildplatzhalter 8">
            <a:extLst>
              <a:ext uri="{FF2B5EF4-FFF2-40B4-BE49-F238E27FC236}">
                <a16:creationId xmlns:a16="http://schemas.microsoft.com/office/drawing/2014/main" id="{E4DEA7E7-0CD6-8E41-8972-CCE7941FCF11}"/>
              </a:ext>
            </a:extLst>
          </p:cNvPr>
          <p:cNvSpPr>
            <a:spLocks noGrp="1"/>
          </p:cNvSpPr>
          <p:nvPr>
            <p:ph type="pic" sz="quarter" idx="10"/>
          </p:nvPr>
        </p:nvSpPr>
        <p:spPr>
          <a:xfrm>
            <a:off x="1" y="0"/>
            <a:ext cx="10691813" cy="3390335"/>
          </a:xfrm>
          <a:prstGeom prst="rect">
            <a:avLst/>
          </a:prstGeom>
        </p:spPr>
        <p:txBody>
          <a:bodyPr rtlCol="0"/>
          <a:lstStyle/>
          <a:p>
            <a:pPr rtl="0"/>
            <a:endParaRPr lang="de-DE" dirty="0"/>
          </a:p>
        </p:txBody>
      </p:sp>
      <p:sp>
        <p:nvSpPr>
          <p:cNvPr id="12" name="Textfeld 11">
            <a:extLst>
              <a:ext uri="{FF2B5EF4-FFF2-40B4-BE49-F238E27FC236}">
                <a16:creationId xmlns:a16="http://schemas.microsoft.com/office/drawing/2014/main" id="{46BDED8F-385C-5248-803E-B57BC0796357}"/>
              </a:ext>
            </a:extLst>
          </p:cNvPr>
          <p:cNvSpPr txBox="1"/>
          <p:nvPr userDrawn="1"/>
        </p:nvSpPr>
        <p:spPr>
          <a:xfrm>
            <a:off x="662400" y="3628052"/>
            <a:ext cx="1845256" cy="239425"/>
          </a:xfrm>
          <a:prstGeom prst="rect">
            <a:avLst/>
          </a:prstGeom>
          <a:noFill/>
        </p:spPr>
        <p:txBody>
          <a:bodyPr wrap="square" lIns="0" tIns="0" rIns="0" bIns="0" rtlCol="0">
            <a:spAutoFit/>
          </a:bodyPr>
          <a:lstStyle/>
          <a:p>
            <a:pPr rtl="0"/>
            <a:r>
              <a:rPr lang="en-us" sz="1556" b="0" i="0">
                <a:solidFill>
                  <a:srgbClr val="00489A"/>
                </a:solidFill>
                <a:latin typeface="Univers LT Std 45 Light" panose="020B0403020202020204" pitchFamily="34" charset="0"/>
              </a:rPr>
              <a:t>Factsheet</a:t>
            </a:r>
          </a:p>
        </p:txBody>
      </p:sp>
      <p:pic>
        <p:nvPicPr>
          <p:cNvPr id="3" name="Grafik 2">
            <a:extLst>
              <a:ext uri="{FF2B5EF4-FFF2-40B4-BE49-F238E27FC236}">
                <a16:creationId xmlns:a16="http://schemas.microsoft.com/office/drawing/2014/main" id="{18623D43-6DF8-7140-B664-AEBD24F85809}"/>
              </a:ext>
            </a:extLst>
          </p:cNvPr>
          <p:cNvPicPr>
            <a:picLocks noChangeAspect="1"/>
          </p:cNvPicPr>
          <p:nvPr userDrawn="1"/>
        </p:nvPicPr>
        <p:blipFill>
          <a:blip r:embed="rId2"/>
          <a:stretch>
            <a:fillRect/>
          </a:stretch>
        </p:blipFill>
        <p:spPr>
          <a:xfrm>
            <a:off x="515605" y="7061141"/>
            <a:ext cx="5101176" cy="233469"/>
          </a:xfrm>
          <a:prstGeom prst="rect">
            <a:avLst/>
          </a:prstGeom>
        </p:spPr>
      </p:pic>
    </p:spTree>
    <p:extLst>
      <p:ext uri="{BB962C8B-B14F-4D97-AF65-F5344CB8AC3E}">
        <p14:creationId xmlns:p14="http://schemas.microsoft.com/office/powerpoint/2010/main" val="19268874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Leer">
    <p:spTree>
      <p:nvGrpSpPr>
        <p:cNvPr id="1" name=""/>
        <p:cNvGrpSpPr/>
        <p:nvPr/>
      </p:nvGrpSpPr>
      <p:grpSpPr>
        <a:xfrm>
          <a:off x="0" y="0"/>
          <a:ext cx="0" cy="0"/>
          <a:chOff x="0" y="0"/>
          <a:chExt cx="0" cy="0"/>
        </a:xfrm>
      </p:grpSpPr>
      <p:pic>
        <p:nvPicPr>
          <p:cNvPr id="2" name="Grafik 1" descr="pü#p#">
            <a:extLst>
              <a:ext uri="{FF2B5EF4-FFF2-40B4-BE49-F238E27FC236}">
                <a16:creationId xmlns:a16="http://schemas.microsoft.com/office/drawing/2014/main" id="{9DEA1258-C950-0149-A045-3DDC349A76F3}"/>
              </a:ext>
            </a:extLst>
          </p:cNvPr>
          <p:cNvPicPr>
            <a:picLocks noChangeAspect="1"/>
          </p:cNvPicPr>
          <p:nvPr userDrawn="1"/>
        </p:nvPicPr>
        <p:blipFill>
          <a:blip r:embed="rId2"/>
          <a:stretch>
            <a:fillRect/>
          </a:stretch>
        </p:blipFill>
        <p:spPr>
          <a:xfrm>
            <a:off x="570941" y="6999918"/>
            <a:ext cx="4077348" cy="439999"/>
          </a:xfrm>
          <a:prstGeom prst="rect">
            <a:avLst/>
          </a:prstGeom>
        </p:spPr>
      </p:pic>
    </p:spTree>
    <p:extLst>
      <p:ext uri="{BB962C8B-B14F-4D97-AF65-F5344CB8AC3E}">
        <p14:creationId xmlns:p14="http://schemas.microsoft.com/office/powerpoint/2010/main" val="21023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735062" y="402484"/>
            <a:ext cx="9221689" cy="1461188"/>
          </a:xfrm>
          <a:prstGeom prst="rect">
            <a:avLst/>
          </a:prstGeom>
        </p:spPr>
        <p:txBody>
          <a:bodyPr rtlCol="0"/>
          <a:lstStyle/>
          <a:p>
            <a:pPr rtl="0"/>
            <a:r>
              <a:rPr lang="en-us"/>
              <a:t>Mastertitelformat bearbeiten</a:t>
            </a:r>
            <a:endParaRPr lang="en-US" dirty="0"/>
          </a:p>
        </p:txBody>
      </p:sp>
      <p:sp>
        <p:nvSpPr>
          <p:cNvPr id="3" name="Content Placeholder 2"/>
          <p:cNvSpPr>
            <a:spLocks noGrp="1"/>
          </p:cNvSpPr>
          <p:nvPr>
            <p:ph idx="1"/>
          </p:nvPr>
        </p:nvSpPr>
        <p:spPr>
          <a:xfrm>
            <a:off x="735062" y="2012414"/>
            <a:ext cx="9221689" cy="4796544"/>
          </a:xfrm>
          <a:prstGeom prst="rect">
            <a:avLst/>
          </a:prstGeom>
        </p:spPr>
        <p:txBody>
          <a:bodyPr rtlCol="0"/>
          <a:lstStyle/>
          <a:p>
            <a:pPr lvl="0" rtl="0"/>
            <a:r>
              <a:rPr lang="en-us"/>
              <a:t>Mastertextformat bearbeiten</a:t>
            </a:r>
          </a:p>
          <a:p>
            <a:pPr lvl="1" rtl="0"/>
            <a:r>
              <a:rPr lang="en-us"/>
              <a:t>Zweite Ebene</a:t>
            </a:r>
          </a:p>
          <a:p>
            <a:pPr lvl="2" rtl="0"/>
            <a:r>
              <a:rPr lang="en-us"/>
              <a:t>Dritte Ebene</a:t>
            </a:r>
          </a:p>
          <a:p>
            <a:pPr lvl="3" rtl="0"/>
            <a:r>
              <a:rPr lang="en-us"/>
              <a:t>Vierte Ebene</a:t>
            </a:r>
          </a:p>
          <a:p>
            <a:pPr lvl="4" rtl="0"/>
            <a:r>
              <a:rPr lang="en-us"/>
              <a:t>Fünfte Ebene</a:t>
            </a:r>
            <a:endParaRPr lang="en-US" dirty="0"/>
          </a:p>
        </p:txBody>
      </p:sp>
      <p:sp>
        <p:nvSpPr>
          <p:cNvPr id="4" name="Date Placeholder 3"/>
          <p:cNvSpPr>
            <a:spLocks noGrp="1"/>
          </p:cNvSpPr>
          <p:nvPr>
            <p:ph type="dt" sz="half" idx="10"/>
          </p:nvPr>
        </p:nvSpPr>
        <p:spPr>
          <a:xfrm>
            <a:off x="735062" y="7006700"/>
            <a:ext cx="2405658" cy="402483"/>
          </a:xfrm>
          <a:prstGeom prst="rect">
            <a:avLst/>
          </a:prstGeom>
        </p:spPr>
        <p:txBody>
          <a:bodyPr rtlCol="0"/>
          <a:lstStyle/>
          <a:p>
            <a:pPr rtl="0"/>
            <a:fld id="{C764DE79-268F-4C1A-8933-263129D2AF90}" type="datetimeFigureOut">
              <a:rPr lang="en-US" dirty="0"/>
              <a:t>2/14/2022</a:t>
            </a:fld>
            <a:endParaRPr lang="en-US" dirty="0"/>
          </a:p>
        </p:txBody>
      </p:sp>
      <p:sp>
        <p:nvSpPr>
          <p:cNvPr id="5" name="Footer Placeholder 4"/>
          <p:cNvSpPr>
            <a:spLocks noGrp="1"/>
          </p:cNvSpPr>
          <p:nvPr>
            <p:ph type="ftr" sz="quarter" idx="11"/>
          </p:nvPr>
        </p:nvSpPr>
        <p:spPr>
          <a:xfrm>
            <a:off x="3541663" y="7006700"/>
            <a:ext cx="3608487" cy="402483"/>
          </a:xfrm>
          <a:prstGeom prst="rect">
            <a:avLst/>
          </a:prstGeom>
        </p:spPr>
        <p:txBody>
          <a:bodyPr rtlCol="0"/>
          <a:lstStyle/>
          <a:p>
            <a:pPr rtl="0"/>
            <a:endParaRPr lang="en-US" dirty="0"/>
          </a:p>
        </p:txBody>
      </p:sp>
      <p:sp>
        <p:nvSpPr>
          <p:cNvPr id="6" name="Slide Number Placeholder 5"/>
          <p:cNvSpPr>
            <a:spLocks noGrp="1"/>
          </p:cNvSpPr>
          <p:nvPr>
            <p:ph type="sldNum" sz="quarter" idx="12"/>
          </p:nvPr>
        </p:nvSpPr>
        <p:spPr>
          <a:xfrm>
            <a:off x="7551093" y="7006700"/>
            <a:ext cx="2405658" cy="402483"/>
          </a:xfrm>
          <a:prstGeom prst="rect">
            <a:avLst/>
          </a:prstGeom>
        </p:spPr>
        <p:txBody>
          <a:bodyPr rtlCol="0"/>
          <a:lstStyle/>
          <a:p>
            <a:pPr rtl="0"/>
            <a:fld id="{48F63A3B-78C7-47BE-AE5E-E10140E04643}" type="slidenum">
              <a:rPr lang="en-US" dirty="0"/>
              <a:t>‹Nr.›</a:t>
            </a:fld>
            <a:endParaRPr lang="en-US" dirty="0"/>
          </a:p>
        </p:txBody>
      </p:sp>
    </p:spTree>
    <p:extLst>
      <p:ext uri="{BB962C8B-B14F-4D97-AF65-F5344CB8AC3E}">
        <p14:creationId xmlns:p14="http://schemas.microsoft.com/office/powerpoint/2010/main" val="2502739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a:prstGeom prst="rect">
            <a:avLst/>
          </a:prstGeom>
        </p:spPr>
        <p:txBody>
          <a:bodyPr rtlCol="0" anchor="b"/>
          <a:lstStyle>
            <a:lvl1pPr>
              <a:defRPr sz="6614"/>
            </a:lvl1pPr>
          </a:lstStyle>
          <a:p>
            <a:pPr rtl="0"/>
            <a:r>
              <a:rPr lang="en-us"/>
              <a:t>Mastertitelformat bearbeiten</a:t>
            </a:r>
            <a:endParaRPr lang="en-US" dirty="0"/>
          </a:p>
        </p:txBody>
      </p:sp>
      <p:sp>
        <p:nvSpPr>
          <p:cNvPr id="3" name="Text Placeholder 2"/>
          <p:cNvSpPr>
            <a:spLocks noGrp="1"/>
          </p:cNvSpPr>
          <p:nvPr>
            <p:ph type="body" idx="1"/>
          </p:nvPr>
        </p:nvSpPr>
        <p:spPr>
          <a:xfrm>
            <a:off x="729494" y="5059035"/>
            <a:ext cx="9221689" cy="1653678"/>
          </a:xfrm>
          <a:prstGeom prst="rect">
            <a:avLst/>
          </a:prstGeom>
        </p:spPr>
        <p:txBody>
          <a:bodyPr rtlCol="0"/>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rtl="0"/>
            <a:r>
              <a:rPr lang="en-us"/>
              <a:t>Mastertextformat bearbeiten</a:t>
            </a:r>
          </a:p>
        </p:txBody>
      </p:sp>
      <p:sp>
        <p:nvSpPr>
          <p:cNvPr id="4" name="Date Placeholder 3"/>
          <p:cNvSpPr>
            <a:spLocks noGrp="1"/>
          </p:cNvSpPr>
          <p:nvPr>
            <p:ph type="dt" sz="half" idx="10"/>
          </p:nvPr>
        </p:nvSpPr>
        <p:spPr>
          <a:xfrm>
            <a:off x="735062" y="7006700"/>
            <a:ext cx="2405658" cy="402483"/>
          </a:xfrm>
          <a:prstGeom prst="rect">
            <a:avLst/>
          </a:prstGeom>
        </p:spPr>
        <p:txBody>
          <a:bodyPr rtlCol="0"/>
          <a:lstStyle/>
          <a:p>
            <a:pPr rtl="0"/>
            <a:fld id="{C764DE79-268F-4C1A-8933-263129D2AF90}" type="datetimeFigureOut">
              <a:rPr lang="en-US" dirty="0"/>
              <a:t>2/14/2022</a:t>
            </a:fld>
            <a:endParaRPr lang="en-US" dirty="0"/>
          </a:p>
        </p:txBody>
      </p:sp>
      <p:sp>
        <p:nvSpPr>
          <p:cNvPr id="5" name="Footer Placeholder 4"/>
          <p:cNvSpPr>
            <a:spLocks noGrp="1"/>
          </p:cNvSpPr>
          <p:nvPr>
            <p:ph type="ftr" sz="quarter" idx="11"/>
          </p:nvPr>
        </p:nvSpPr>
        <p:spPr>
          <a:xfrm>
            <a:off x="3541663" y="7006700"/>
            <a:ext cx="3608487" cy="402483"/>
          </a:xfrm>
          <a:prstGeom prst="rect">
            <a:avLst/>
          </a:prstGeom>
        </p:spPr>
        <p:txBody>
          <a:bodyPr rtlCol="0"/>
          <a:lstStyle/>
          <a:p>
            <a:pPr rtl="0"/>
            <a:endParaRPr lang="en-US" dirty="0"/>
          </a:p>
        </p:txBody>
      </p:sp>
      <p:sp>
        <p:nvSpPr>
          <p:cNvPr id="6" name="Slide Number Placeholder 5"/>
          <p:cNvSpPr>
            <a:spLocks noGrp="1"/>
          </p:cNvSpPr>
          <p:nvPr>
            <p:ph type="sldNum" sz="quarter" idx="12"/>
          </p:nvPr>
        </p:nvSpPr>
        <p:spPr>
          <a:xfrm>
            <a:off x="7551093" y="7006700"/>
            <a:ext cx="2405658" cy="402483"/>
          </a:xfrm>
          <a:prstGeom prst="rect">
            <a:avLst/>
          </a:prstGeom>
        </p:spPr>
        <p:txBody>
          <a:bodyPr rtlCol="0"/>
          <a:lstStyle/>
          <a:p>
            <a:pPr rtl="0"/>
            <a:fld id="{48F63A3B-78C7-47BE-AE5E-E10140E04643}" type="slidenum">
              <a:rPr lang="en-US" dirty="0"/>
              <a:t>‹Nr.›</a:t>
            </a:fld>
            <a:endParaRPr lang="en-US" dirty="0"/>
          </a:p>
        </p:txBody>
      </p:sp>
    </p:spTree>
    <p:extLst>
      <p:ext uri="{BB962C8B-B14F-4D97-AF65-F5344CB8AC3E}">
        <p14:creationId xmlns:p14="http://schemas.microsoft.com/office/powerpoint/2010/main" val="2489613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a:xfrm>
            <a:off x="735062" y="402484"/>
            <a:ext cx="9221689" cy="1461188"/>
          </a:xfrm>
          <a:prstGeom prst="rect">
            <a:avLst/>
          </a:prstGeom>
        </p:spPr>
        <p:txBody>
          <a:bodyPr rtlCol="0"/>
          <a:lstStyle/>
          <a:p>
            <a:pPr rtl="0"/>
            <a:r>
              <a:rPr lang="en-us"/>
              <a:t>Mastertitelformat bearbeiten</a:t>
            </a:r>
            <a:endParaRPr lang="en-US" dirty="0"/>
          </a:p>
        </p:txBody>
      </p:sp>
      <p:sp>
        <p:nvSpPr>
          <p:cNvPr id="3" name="Content Placeholder 2"/>
          <p:cNvSpPr>
            <a:spLocks noGrp="1"/>
          </p:cNvSpPr>
          <p:nvPr>
            <p:ph sz="half" idx="1"/>
          </p:nvPr>
        </p:nvSpPr>
        <p:spPr>
          <a:xfrm>
            <a:off x="735062" y="2012414"/>
            <a:ext cx="4544021" cy="4796544"/>
          </a:xfrm>
          <a:prstGeom prst="rect">
            <a:avLst/>
          </a:prstGeom>
        </p:spPr>
        <p:txBody>
          <a:bodyPr rtlCol="0"/>
          <a:lstStyle/>
          <a:p>
            <a:pPr lvl="0" rtl="0"/>
            <a:r>
              <a:rPr lang="en-us"/>
              <a:t>Mastertextformat bearbeiten</a:t>
            </a:r>
          </a:p>
          <a:p>
            <a:pPr lvl="1" rtl="0"/>
            <a:r>
              <a:rPr lang="en-us"/>
              <a:t>Zweite Ebene</a:t>
            </a:r>
          </a:p>
          <a:p>
            <a:pPr lvl="2" rtl="0"/>
            <a:r>
              <a:rPr lang="en-us"/>
              <a:t>Dritte Ebene</a:t>
            </a:r>
          </a:p>
          <a:p>
            <a:pPr lvl="3" rtl="0"/>
            <a:r>
              <a:rPr lang="en-us"/>
              <a:t>Vierte Ebene</a:t>
            </a:r>
          </a:p>
          <a:p>
            <a:pPr lvl="4" rtl="0"/>
            <a:r>
              <a:rPr lang="en-us"/>
              <a:t>Fünfte Ebene</a:t>
            </a:r>
            <a:endParaRPr lang="en-US" dirty="0"/>
          </a:p>
        </p:txBody>
      </p:sp>
      <p:sp>
        <p:nvSpPr>
          <p:cNvPr id="4" name="Content Placeholder 3"/>
          <p:cNvSpPr>
            <a:spLocks noGrp="1"/>
          </p:cNvSpPr>
          <p:nvPr>
            <p:ph sz="half" idx="2"/>
          </p:nvPr>
        </p:nvSpPr>
        <p:spPr>
          <a:xfrm>
            <a:off x="5412730" y="2012414"/>
            <a:ext cx="4544021" cy="4796544"/>
          </a:xfrm>
          <a:prstGeom prst="rect">
            <a:avLst/>
          </a:prstGeom>
        </p:spPr>
        <p:txBody>
          <a:bodyPr rtlCol="0"/>
          <a:lstStyle/>
          <a:p>
            <a:pPr lvl="0" rtl="0"/>
            <a:r>
              <a:rPr lang="en-us"/>
              <a:t>Mastertextformat bearbeiten</a:t>
            </a:r>
          </a:p>
          <a:p>
            <a:pPr lvl="1" rtl="0"/>
            <a:r>
              <a:rPr lang="en-us"/>
              <a:t>Zweite Ebene</a:t>
            </a:r>
          </a:p>
          <a:p>
            <a:pPr lvl="2" rtl="0"/>
            <a:r>
              <a:rPr lang="en-us"/>
              <a:t>Dritte Ebene</a:t>
            </a:r>
          </a:p>
          <a:p>
            <a:pPr lvl="3" rtl="0"/>
            <a:r>
              <a:rPr lang="en-us"/>
              <a:t>Vierte Ebene</a:t>
            </a:r>
          </a:p>
          <a:p>
            <a:pPr lvl="4" rtl="0"/>
            <a:r>
              <a:rPr lang="en-us"/>
              <a:t>Fünfte Ebene</a:t>
            </a:r>
            <a:endParaRPr lang="en-US" dirty="0"/>
          </a:p>
        </p:txBody>
      </p:sp>
      <p:sp>
        <p:nvSpPr>
          <p:cNvPr id="5" name="Date Placeholder 4"/>
          <p:cNvSpPr>
            <a:spLocks noGrp="1"/>
          </p:cNvSpPr>
          <p:nvPr>
            <p:ph type="dt" sz="half" idx="10"/>
          </p:nvPr>
        </p:nvSpPr>
        <p:spPr>
          <a:xfrm>
            <a:off x="735062" y="7006700"/>
            <a:ext cx="2405658" cy="402483"/>
          </a:xfrm>
          <a:prstGeom prst="rect">
            <a:avLst/>
          </a:prstGeom>
        </p:spPr>
        <p:txBody>
          <a:bodyPr rtlCol="0"/>
          <a:lstStyle/>
          <a:p>
            <a:pPr rtl="0"/>
            <a:fld id="{C764DE79-268F-4C1A-8933-263129D2AF90}" type="datetimeFigureOut">
              <a:rPr lang="en-US" dirty="0"/>
              <a:t>2/14/2022</a:t>
            </a:fld>
            <a:endParaRPr lang="en-US" dirty="0"/>
          </a:p>
        </p:txBody>
      </p:sp>
      <p:sp>
        <p:nvSpPr>
          <p:cNvPr id="6" name="Footer Placeholder 5"/>
          <p:cNvSpPr>
            <a:spLocks noGrp="1"/>
          </p:cNvSpPr>
          <p:nvPr>
            <p:ph type="ftr" sz="quarter" idx="11"/>
          </p:nvPr>
        </p:nvSpPr>
        <p:spPr>
          <a:xfrm>
            <a:off x="3541663" y="7006700"/>
            <a:ext cx="3608487" cy="402483"/>
          </a:xfrm>
          <a:prstGeom prst="rect">
            <a:avLst/>
          </a:prstGeom>
        </p:spPr>
        <p:txBody>
          <a:bodyPr rtlCol="0"/>
          <a:lstStyle/>
          <a:p>
            <a:pPr rtl="0"/>
            <a:endParaRPr lang="en-US" dirty="0"/>
          </a:p>
        </p:txBody>
      </p:sp>
      <p:sp>
        <p:nvSpPr>
          <p:cNvPr id="7" name="Slide Number Placeholder 6"/>
          <p:cNvSpPr>
            <a:spLocks noGrp="1"/>
          </p:cNvSpPr>
          <p:nvPr>
            <p:ph type="sldNum" sz="quarter" idx="12"/>
          </p:nvPr>
        </p:nvSpPr>
        <p:spPr>
          <a:xfrm>
            <a:off x="7551093" y="7006700"/>
            <a:ext cx="2405658" cy="402483"/>
          </a:xfrm>
          <a:prstGeom prst="rect">
            <a:avLst/>
          </a:prstGeom>
        </p:spPr>
        <p:txBody>
          <a:bodyPr rtlCol="0"/>
          <a:lstStyle/>
          <a:p>
            <a:pPr rtl="0"/>
            <a:fld id="{48F63A3B-78C7-47BE-AE5E-E10140E04643}" type="slidenum">
              <a:rPr lang="en-US" dirty="0"/>
              <a:t>‹Nr.›</a:t>
            </a:fld>
            <a:endParaRPr lang="en-US" dirty="0"/>
          </a:p>
        </p:txBody>
      </p:sp>
    </p:spTree>
    <p:extLst>
      <p:ext uri="{BB962C8B-B14F-4D97-AF65-F5344CB8AC3E}">
        <p14:creationId xmlns:p14="http://schemas.microsoft.com/office/powerpoint/2010/main" val="2445322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a:prstGeom prst="rect">
            <a:avLst/>
          </a:prstGeom>
        </p:spPr>
        <p:txBody>
          <a:bodyPr rtlCol="0"/>
          <a:lstStyle/>
          <a:p>
            <a:pPr rtl="0"/>
            <a:r>
              <a:rPr lang="en-us"/>
              <a:t>Mastertitelformat bearbeiten</a:t>
            </a:r>
            <a:endParaRPr lang="en-US" dirty="0"/>
          </a:p>
        </p:txBody>
      </p:sp>
      <p:sp>
        <p:nvSpPr>
          <p:cNvPr id="3" name="Text Placeholder 2"/>
          <p:cNvSpPr>
            <a:spLocks noGrp="1"/>
          </p:cNvSpPr>
          <p:nvPr>
            <p:ph type="body" idx="1"/>
          </p:nvPr>
        </p:nvSpPr>
        <p:spPr>
          <a:xfrm>
            <a:off x="736456" y="1853171"/>
            <a:ext cx="4523137" cy="908210"/>
          </a:xfrm>
          <a:prstGeom prst="rect">
            <a:avLst/>
          </a:prstGeom>
        </p:spPr>
        <p:txBody>
          <a:bodyPr rtlCol="0"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rtl="0"/>
            <a:r>
              <a:rPr lang="en-us"/>
              <a:t>Mastertextformat bearbeiten</a:t>
            </a:r>
          </a:p>
        </p:txBody>
      </p:sp>
      <p:sp>
        <p:nvSpPr>
          <p:cNvPr id="4" name="Content Placeholder 3"/>
          <p:cNvSpPr>
            <a:spLocks noGrp="1"/>
          </p:cNvSpPr>
          <p:nvPr>
            <p:ph sz="half" idx="2"/>
          </p:nvPr>
        </p:nvSpPr>
        <p:spPr>
          <a:xfrm>
            <a:off x="736456" y="2761381"/>
            <a:ext cx="4523137" cy="4061576"/>
          </a:xfrm>
          <a:prstGeom prst="rect">
            <a:avLst/>
          </a:prstGeom>
        </p:spPr>
        <p:txBody>
          <a:bodyPr rtlCol="0"/>
          <a:lstStyle/>
          <a:p>
            <a:pPr lvl="0" rtl="0"/>
            <a:r>
              <a:rPr lang="en-us"/>
              <a:t>Mastertextformat bearbeiten</a:t>
            </a:r>
          </a:p>
          <a:p>
            <a:pPr lvl="1" rtl="0"/>
            <a:r>
              <a:rPr lang="en-us"/>
              <a:t>Zweite Ebene</a:t>
            </a:r>
          </a:p>
          <a:p>
            <a:pPr lvl="2" rtl="0"/>
            <a:r>
              <a:rPr lang="en-us"/>
              <a:t>Dritte Ebene</a:t>
            </a:r>
          </a:p>
          <a:p>
            <a:pPr lvl="3" rtl="0"/>
            <a:r>
              <a:rPr lang="en-us"/>
              <a:t>Vierte Ebene</a:t>
            </a:r>
          </a:p>
          <a:p>
            <a:pPr lvl="4" rtl="0"/>
            <a:r>
              <a:rPr lang="en-us"/>
              <a:t>Fünfte Ebene</a:t>
            </a:r>
            <a:endParaRPr lang="en-US" dirty="0"/>
          </a:p>
        </p:txBody>
      </p:sp>
      <p:sp>
        <p:nvSpPr>
          <p:cNvPr id="5" name="Text Placeholder 4"/>
          <p:cNvSpPr>
            <a:spLocks noGrp="1"/>
          </p:cNvSpPr>
          <p:nvPr>
            <p:ph type="body" sz="quarter" idx="3"/>
          </p:nvPr>
        </p:nvSpPr>
        <p:spPr>
          <a:xfrm>
            <a:off x="5412731" y="1853171"/>
            <a:ext cx="4545413" cy="908210"/>
          </a:xfrm>
          <a:prstGeom prst="rect">
            <a:avLst/>
          </a:prstGeom>
        </p:spPr>
        <p:txBody>
          <a:bodyPr rtlCol="0"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rtl="0"/>
            <a:r>
              <a:rPr lang="en-us"/>
              <a:t>Mastertextformat bearbeiten</a:t>
            </a:r>
          </a:p>
        </p:txBody>
      </p:sp>
      <p:sp>
        <p:nvSpPr>
          <p:cNvPr id="6" name="Content Placeholder 5"/>
          <p:cNvSpPr>
            <a:spLocks noGrp="1"/>
          </p:cNvSpPr>
          <p:nvPr>
            <p:ph sz="quarter" idx="4"/>
          </p:nvPr>
        </p:nvSpPr>
        <p:spPr>
          <a:xfrm>
            <a:off x="5412731" y="2761381"/>
            <a:ext cx="4545413" cy="4061576"/>
          </a:xfrm>
          <a:prstGeom prst="rect">
            <a:avLst/>
          </a:prstGeom>
        </p:spPr>
        <p:txBody>
          <a:bodyPr rtlCol="0"/>
          <a:lstStyle/>
          <a:p>
            <a:pPr lvl="0" rtl="0"/>
            <a:r>
              <a:rPr lang="en-us"/>
              <a:t>Mastertextformat bearbeiten</a:t>
            </a:r>
          </a:p>
          <a:p>
            <a:pPr lvl="1" rtl="0"/>
            <a:r>
              <a:rPr lang="en-us"/>
              <a:t>Zweite Ebene</a:t>
            </a:r>
          </a:p>
          <a:p>
            <a:pPr lvl="2" rtl="0"/>
            <a:r>
              <a:rPr lang="en-us"/>
              <a:t>Dritte Ebene</a:t>
            </a:r>
          </a:p>
          <a:p>
            <a:pPr lvl="3" rtl="0"/>
            <a:r>
              <a:rPr lang="en-us"/>
              <a:t>Vierte Ebene</a:t>
            </a:r>
          </a:p>
          <a:p>
            <a:pPr lvl="4" rtl="0"/>
            <a:r>
              <a:rPr lang="en-us"/>
              <a:t>Fünfte Ebene</a:t>
            </a:r>
            <a:endParaRPr lang="en-US" dirty="0"/>
          </a:p>
        </p:txBody>
      </p:sp>
      <p:sp>
        <p:nvSpPr>
          <p:cNvPr id="7" name="Date Placeholder 6"/>
          <p:cNvSpPr>
            <a:spLocks noGrp="1"/>
          </p:cNvSpPr>
          <p:nvPr>
            <p:ph type="dt" sz="half" idx="10"/>
          </p:nvPr>
        </p:nvSpPr>
        <p:spPr>
          <a:xfrm>
            <a:off x="735062" y="7006700"/>
            <a:ext cx="2405658" cy="402483"/>
          </a:xfrm>
          <a:prstGeom prst="rect">
            <a:avLst/>
          </a:prstGeom>
        </p:spPr>
        <p:txBody>
          <a:bodyPr rtlCol="0"/>
          <a:lstStyle/>
          <a:p>
            <a:pPr rtl="0"/>
            <a:fld id="{C764DE79-268F-4C1A-8933-263129D2AF90}" type="datetimeFigureOut">
              <a:rPr lang="en-US" dirty="0"/>
              <a:t>2/14/2022</a:t>
            </a:fld>
            <a:endParaRPr lang="en-US" dirty="0"/>
          </a:p>
        </p:txBody>
      </p:sp>
      <p:sp>
        <p:nvSpPr>
          <p:cNvPr id="8" name="Footer Placeholder 7"/>
          <p:cNvSpPr>
            <a:spLocks noGrp="1"/>
          </p:cNvSpPr>
          <p:nvPr>
            <p:ph type="ftr" sz="quarter" idx="11"/>
          </p:nvPr>
        </p:nvSpPr>
        <p:spPr>
          <a:xfrm>
            <a:off x="3541663" y="7006700"/>
            <a:ext cx="3608487" cy="402483"/>
          </a:xfrm>
          <a:prstGeom prst="rect">
            <a:avLst/>
          </a:prstGeom>
        </p:spPr>
        <p:txBody>
          <a:bodyPr rtlCol="0"/>
          <a:lstStyle/>
          <a:p>
            <a:pPr rtl="0"/>
            <a:endParaRPr lang="en-US" dirty="0"/>
          </a:p>
        </p:txBody>
      </p:sp>
      <p:sp>
        <p:nvSpPr>
          <p:cNvPr id="9" name="Slide Number Placeholder 8"/>
          <p:cNvSpPr>
            <a:spLocks noGrp="1"/>
          </p:cNvSpPr>
          <p:nvPr>
            <p:ph type="sldNum" sz="quarter" idx="12"/>
          </p:nvPr>
        </p:nvSpPr>
        <p:spPr>
          <a:xfrm>
            <a:off x="7551093" y="7006700"/>
            <a:ext cx="2405658" cy="402483"/>
          </a:xfrm>
          <a:prstGeom prst="rect">
            <a:avLst/>
          </a:prstGeom>
        </p:spPr>
        <p:txBody>
          <a:bodyPr rtlCol="0"/>
          <a:lstStyle/>
          <a:p>
            <a:pPr rtl="0"/>
            <a:fld id="{48F63A3B-78C7-47BE-AE5E-E10140E04643}" type="slidenum">
              <a:rPr lang="en-US" dirty="0"/>
              <a:t>‹Nr.›</a:t>
            </a:fld>
            <a:endParaRPr lang="en-US" dirty="0"/>
          </a:p>
        </p:txBody>
      </p:sp>
    </p:spTree>
    <p:extLst>
      <p:ext uri="{BB962C8B-B14F-4D97-AF65-F5344CB8AC3E}">
        <p14:creationId xmlns:p14="http://schemas.microsoft.com/office/powerpoint/2010/main" val="2373685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a:xfrm>
            <a:off x="735062" y="402484"/>
            <a:ext cx="9221689" cy="1461188"/>
          </a:xfrm>
          <a:prstGeom prst="rect">
            <a:avLst/>
          </a:prstGeom>
        </p:spPr>
        <p:txBody>
          <a:bodyPr rtlCol="0"/>
          <a:lstStyle/>
          <a:p>
            <a:pPr rtl="0"/>
            <a:r>
              <a:rPr lang="en-us"/>
              <a:t>Mastertitelformat bearbeiten</a:t>
            </a:r>
            <a:endParaRPr lang="en-US" dirty="0"/>
          </a:p>
        </p:txBody>
      </p:sp>
      <p:sp>
        <p:nvSpPr>
          <p:cNvPr id="3" name="Date Placeholder 2"/>
          <p:cNvSpPr>
            <a:spLocks noGrp="1"/>
          </p:cNvSpPr>
          <p:nvPr>
            <p:ph type="dt" sz="half" idx="10"/>
          </p:nvPr>
        </p:nvSpPr>
        <p:spPr>
          <a:xfrm>
            <a:off x="735062" y="7006700"/>
            <a:ext cx="2405658" cy="402483"/>
          </a:xfrm>
          <a:prstGeom prst="rect">
            <a:avLst/>
          </a:prstGeom>
        </p:spPr>
        <p:txBody>
          <a:bodyPr rtlCol="0"/>
          <a:lstStyle/>
          <a:p>
            <a:pPr rtl="0"/>
            <a:fld id="{C764DE79-268F-4C1A-8933-263129D2AF90}" type="datetimeFigureOut">
              <a:rPr lang="en-US" dirty="0"/>
              <a:t>2/14/2022</a:t>
            </a:fld>
            <a:endParaRPr lang="en-US" dirty="0"/>
          </a:p>
        </p:txBody>
      </p:sp>
      <p:sp>
        <p:nvSpPr>
          <p:cNvPr id="4" name="Footer Placeholder 3"/>
          <p:cNvSpPr>
            <a:spLocks noGrp="1"/>
          </p:cNvSpPr>
          <p:nvPr>
            <p:ph type="ftr" sz="quarter" idx="11"/>
          </p:nvPr>
        </p:nvSpPr>
        <p:spPr>
          <a:xfrm>
            <a:off x="3541663" y="7006700"/>
            <a:ext cx="3608487" cy="402483"/>
          </a:xfrm>
          <a:prstGeom prst="rect">
            <a:avLst/>
          </a:prstGeom>
        </p:spPr>
        <p:txBody>
          <a:bodyPr rtlCol="0"/>
          <a:lstStyle/>
          <a:p>
            <a:pPr rtl="0"/>
            <a:endParaRPr lang="en-US" dirty="0"/>
          </a:p>
        </p:txBody>
      </p:sp>
      <p:sp>
        <p:nvSpPr>
          <p:cNvPr id="5" name="Slide Number Placeholder 4"/>
          <p:cNvSpPr>
            <a:spLocks noGrp="1"/>
          </p:cNvSpPr>
          <p:nvPr>
            <p:ph type="sldNum" sz="quarter" idx="12"/>
          </p:nvPr>
        </p:nvSpPr>
        <p:spPr>
          <a:xfrm>
            <a:off x="7551093" y="7006700"/>
            <a:ext cx="2405658" cy="402483"/>
          </a:xfrm>
          <a:prstGeom prst="rect">
            <a:avLst/>
          </a:prstGeom>
        </p:spPr>
        <p:txBody>
          <a:bodyPr rtlCol="0"/>
          <a:lstStyle/>
          <a:p>
            <a:pPr rtl="0"/>
            <a:fld id="{48F63A3B-78C7-47BE-AE5E-E10140E04643}" type="slidenum">
              <a:rPr lang="en-US" dirty="0"/>
              <a:t>‹Nr.›</a:t>
            </a:fld>
            <a:endParaRPr lang="en-US" dirty="0"/>
          </a:p>
        </p:txBody>
      </p:sp>
    </p:spTree>
    <p:extLst>
      <p:ext uri="{BB962C8B-B14F-4D97-AF65-F5344CB8AC3E}">
        <p14:creationId xmlns:p14="http://schemas.microsoft.com/office/powerpoint/2010/main" val="2810705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1478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a:prstGeom prst="rect">
            <a:avLst/>
          </a:prstGeom>
        </p:spPr>
        <p:txBody>
          <a:bodyPr rtlCol="0" anchor="b"/>
          <a:lstStyle>
            <a:lvl1pPr>
              <a:defRPr sz="3527"/>
            </a:lvl1pPr>
          </a:lstStyle>
          <a:p>
            <a:pPr rtl="0"/>
            <a:r>
              <a:rPr lang="en-us"/>
              <a:t>Mastertitelformat bearbeiten</a:t>
            </a:r>
            <a:endParaRPr lang="en-US" dirty="0"/>
          </a:p>
        </p:txBody>
      </p:sp>
      <p:sp>
        <p:nvSpPr>
          <p:cNvPr id="3" name="Content Placeholder 2"/>
          <p:cNvSpPr>
            <a:spLocks noGrp="1"/>
          </p:cNvSpPr>
          <p:nvPr>
            <p:ph idx="1"/>
          </p:nvPr>
        </p:nvSpPr>
        <p:spPr>
          <a:xfrm>
            <a:off x="4545413" y="1088455"/>
            <a:ext cx="5412730" cy="5372269"/>
          </a:xfrm>
          <a:prstGeom prst="rect">
            <a:avLst/>
          </a:prstGeom>
        </p:spPr>
        <p:txBody>
          <a:bodyPr rtlCol="0"/>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rtl="0"/>
            <a:r>
              <a:rPr lang="en-us"/>
              <a:t>Mastertextformat bearbeiten</a:t>
            </a:r>
          </a:p>
          <a:p>
            <a:pPr lvl="1" rtl="0"/>
            <a:r>
              <a:rPr lang="en-us"/>
              <a:t>Zweite Ebene</a:t>
            </a:r>
          </a:p>
          <a:p>
            <a:pPr lvl="2" rtl="0"/>
            <a:r>
              <a:rPr lang="en-us"/>
              <a:t>Dritte Ebene</a:t>
            </a:r>
          </a:p>
          <a:p>
            <a:pPr lvl="3" rtl="0"/>
            <a:r>
              <a:rPr lang="en-us"/>
              <a:t>Vierte Ebene</a:t>
            </a:r>
          </a:p>
          <a:p>
            <a:pPr lvl="4" rtl="0"/>
            <a:r>
              <a:rPr lang="en-us"/>
              <a:t>Fünfte Ebene</a:t>
            </a:r>
            <a:endParaRPr lang="en-US" dirty="0"/>
          </a:p>
        </p:txBody>
      </p:sp>
      <p:sp>
        <p:nvSpPr>
          <p:cNvPr id="4" name="Text Placeholder 3"/>
          <p:cNvSpPr>
            <a:spLocks noGrp="1"/>
          </p:cNvSpPr>
          <p:nvPr>
            <p:ph type="body" sz="half" idx="2"/>
          </p:nvPr>
        </p:nvSpPr>
        <p:spPr>
          <a:xfrm>
            <a:off x="736455" y="2267902"/>
            <a:ext cx="3448388" cy="4201570"/>
          </a:xfrm>
          <a:prstGeom prst="rect">
            <a:avLst/>
          </a:prstGeom>
        </p:spPr>
        <p:txBody>
          <a:bodyPr rtlCol="0"/>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rtl="0"/>
            <a:r>
              <a:rPr lang="en-us"/>
              <a:t>Mastertextformat bearbeiten</a:t>
            </a:r>
          </a:p>
        </p:txBody>
      </p:sp>
      <p:sp>
        <p:nvSpPr>
          <p:cNvPr id="5" name="Date Placeholder 4"/>
          <p:cNvSpPr>
            <a:spLocks noGrp="1"/>
          </p:cNvSpPr>
          <p:nvPr>
            <p:ph type="dt" sz="half" idx="10"/>
          </p:nvPr>
        </p:nvSpPr>
        <p:spPr>
          <a:xfrm>
            <a:off x="735062" y="7006700"/>
            <a:ext cx="2405658" cy="402483"/>
          </a:xfrm>
          <a:prstGeom prst="rect">
            <a:avLst/>
          </a:prstGeom>
        </p:spPr>
        <p:txBody>
          <a:bodyPr rtlCol="0"/>
          <a:lstStyle/>
          <a:p>
            <a:pPr rtl="0"/>
            <a:fld id="{C764DE79-268F-4C1A-8933-263129D2AF90}" type="datetimeFigureOut">
              <a:rPr lang="en-US" dirty="0"/>
              <a:t>2/14/2022</a:t>
            </a:fld>
            <a:endParaRPr lang="en-US" dirty="0"/>
          </a:p>
        </p:txBody>
      </p:sp>
      <p:sp>
        <p:nvSpPr>
          <p:cNvPr id="6" name="Footer Placeholder 5"/>
          <p:cNvSpPr>
            <a:spLocks noGrp="1"/>
          </p:cNvSpPr>
          <p:nvPr>
            <p:ph type="ftr" sz="quarter" idx="11"/>
          </p:nvPr>
        </p:nvSpPr>
        <p:spPr>
          <a:xfrm>
            <a:off x="3541663" y="7006700"/>
            <a:ext cx="3608487" cy="402483"/>
          </a:xfrm>
          <a:prstGeom prst="rect">
            <a:avLst/>
          </a:prstGeom>
        </p:spPr>
        <p:txBody>
          <a:bodyPr rtlCol="0"/>
          <a:lstStyle/>
          <a:p>
            <a:pPr rtl="0"/>
            <a:endParaRPr lang="en-US" dirty="0"/>
          </a:p>
        </p:txBody>
      </p:sp>
      <p:sp>
        <p:nvSpPr>
          <p:cNvPr id="7" name="Slide Number Placeholder 6"/>
          <p:cNvSpPr>
            <a:spLocks noGrp="1"/>
          </p:cNvSpPr>
          <p:nvPr>
            <p:ph type="sldNum" sz="quarter" idx="12"/>
          </p:nvPr>
        </p:nvSpPr>
        <p:spPr>
          <a:xfrm>
            <a:off x="7551093" y="7006700"/>
            <a:ext cx="2405658" cy="402483"/>
          </a:xfrm>
          <a:prstGeom prst="rect">
            <a:avLst/>
          </a:prstGeom>
        </p:spPr>
        <p:txBody>
          <a:bodyPr rtlCol="0"/>
          <a:lstStyle/>
          <a:p>
            <a:pPr rtl="0"/>
            <a:fld id="{48F63A3B-78C7-47BE-AE5E-E10140E04643}" type="slidenum">
              <a:rPr lang="en-US" dirty="0"/>
              <a:t>‹Nr.›</a:t>
            </a:fld>
            <a:endParaRPr lang="en-US" dirty="0"/>
          </a:p>
        </p:txBody>
      </p:sp>
    </p:spTree>
    <p:extLst>
      <p:ext uri="{BB962C8B-B14F-4D97-AF65-F5344CB8AC3E}">
        <p14:creationId xmlns:p14="http://schemas.microsoft.com/office/powerpoint/2010/main" val="778735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a:prstGeom prst="rect">
            <a:avLst/>
          </a:prstGeom>
        </p:spPr>
        <p:txBody>
          <a:bodyPr rtlCol="0" anchor="b"/>
          <a:lstStyle>
            <a:lvl1pPr>
              <a:defRPr sz="3527"/>
            </a:lvl1pPr>
          </a:lstStyle>
          <a:p>
            <a:pPr rtl="0"/>
            <a:r>
              <a:rPr lang="en-us"/>
              <a:t>Mastertitelformat bearbeiten</a:t>
            </a:r>
            <a:endParaRPr lang="en-US" dirty="0"/>
          </a:p>
        </p:txBody>
      </p:sp>
      <p:sp>
        <p:nvSpPr>
          <p:cNvPr id="3" name="Picture Placeholder 2"/>
          <p:cNvSpPr>
            <a:spLocks noGrp="1" noChangeAspect="1"/>
          </p:cNvSpPr>
          <p:nvPr>
            <p:ph type="pic" idx="1"/>
          </p:nvPr>
        </p:nvSpPr>
        <p:spPr>
          <a:xfrm>
            <a:off x="4545413" y="1088455"/>
            <a:ext cx="5412730" cy="5372269"/>
          </a:xfrm>
          <a:prstGeom prst="rect">
            <a:avLst/>
          </a:prstGeom>
        </p:spPr>
        <p:txBody>
          <a:bodyPr rtlCol="0"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pPr rtl="0"/>
            <a:r>
              <a:rPr lang="en-us"/>
              <a:t>Bild durch Klicken auf Symbol hinzufügen</a:t>
            </a:r>
            <a:endParaRPr lang="en-US" dirty="0"/>
          </a:p>
        </p:txBody>
      </p:sp>
      <p:sp>
        <p:nvSpPr>
          <p:cNvPr id="4" name="Text Placeholder 3"/>
          <p:cNvSpPr>
            <a:spLocks noGrp="1"/>
          </p:cNvSpPr>
          <p:nvPr>
            <p:ph type="body" sz="half" idx="2"/>
          </p:nvPr>
        </p:nvSpPr>
        <p:spPr>
          <a:xfrm>
            <a:off x="736455" y="2267902"/>
            <a:ext cx="3448388" cy="4201570"/>
          </a:xfrm>
          <a:prstGeom prst="rect">
            <a:avLst/>
          </a:prstGeom>
        </p:spPr>
        <p:txBody>
          <a:bodyPr rtlCol="0"/>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rtl="0"/>
            <a:r>
              <a:rPr lang="en-us"/>
              <a:t>Mastertextformat bearbeiten</a:t>
            </a:r>
          </a:p>
        </p:txBody>
      </p:sp>
      <p:sp>
        <p:nvSpPr>
          <p:cNvPr id="5" name="Date Placeholder 4"/>
          <p:cNvSpPr>
            <a:spLocks noGrp="1"/>
          </p:cNvSpPr>
          <p:nvPr>
            <p:ph type="dt" sz="half" idx="10"/>
          </p:nvPr>
        </p:nvSpPr>
        <p:spPr>
          <a:xfrm>
            <a:off x="735062" y="7006700"/>
            <a:ext cx="2405658" cy="402483"/>
          </a:xfrm>
          <a:prstGeom prst="rect">
            <a:avLst/>
          </a:prstGeom>
        </p:spPr>
        <p:txBody>
          <a:bodyPr rtlCol="0"/>
          <a:lstStyle/>
          <a:p>
            <a:pPr rtl="0"/>
            <a:fld id="{C764DE79-268F-4C1A-8933-263129D2AF90}" type="datetimeFigureOut">
              <a:rPr lang="en-US" dirty="0"/>
              <a:t>2/14/2022</a:t>
            </a:fld>
            <a:endParaRPr lang="en-US" dirty="0"/>
          </a:p>
        </p:txBody>
      </p:sp>
      <p:sp>
        <p:nvSpPr>
          <p:cNvPr id="6" name="Footer Placeholder 5"/>
          <p:cNvSpPr>
            <a:spLocks noGrp="1"/>
          </p:cNvSpPr>
          <p:nvPr>
            <p:ph type="ftr" sz="quarter" idx="11"/>
          </p:nvPr>
        </p:nvSpPr>
        <p:spPr>
          <a:xfrm>
            <a:off x="3541663" y="7006700"/>
            <a:ext cx="3608487" cy="402483"/>
          </a:xfrm>
          <a:prstGeom prst="rect">
            <a:avLst/>
          </a:prstGeom>
        </p:spPr>
        <p:txBody>
          <a:bodyPr rtlCol="0"/>
          <a:lstStyle/>
          <a:p>
            <a:pPr rtl="0"/>
            <a:endParaRPr lang="en-US" dirty="0"/>
          </a:p>
        </p:txBody>
      </p:sp>
      <p:sp>
        <p:nvSpPr>
          <p:cNvPr id="7" name="Slide Number Placeholder 6"/>
          <p:cNvSpPr>
            <a:spLocks noGrp="1"/>
          </p:cNvSpPr>
          <p:nvPr>
            <p:ph type="sldNum" sz="quarter" idx="12"/>
          </p:nvPr>
        </p:nvSpPr>
        <p:spPr>
          <a:xfrm>
            <a:off x="7551093" y="7006700"/>
            <a:ext cx="2405658" cy="402483"/>
          </a:xfrm>
          <a:prstGeom prst="rect">
            <a:avLst/>
          </a:prstGeom>
        </p:spPr>
        <p:txBody>
          <a:bodyPr rtlCol="0"/>
          <a:lstStyle/>
          <a:p>
            <a:pPr rtl="0"/>
            <a:fld id="{48F63A3B-78C7-47BE-AE5E-E10140E04643}" type="slidenum">
              <a:rPr lang="en-US" dirty="0"/>
              <a:t>‹Nr.›</a:t>
            </a:fld>
            <a:endParaRPr lang="en-US" dirty="0"/>
          </a:p>
        </p:txBody>
      </p:sp>
    </p:spTree>
    <p:extLst>
      <p:ext uri="{BB962C8B-B14F-4D97-AF65-F5344CB8AC3E}">
        <p14:creationId xmlns:p14="http://schemas.microsoft.com/office/powerpoint/2010/main" val="255443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098400"/>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80" r:id="rId12"/>
    <p:sldLayoutId id="2147483679" r:id="rId13"/>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svg"/><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sv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platzhalter 2">
            <a:extLst>
              <a:ext uri="{FF2B5EF4-FFF2-40B4-BE49-F238E27FC236}">
                <a16:creationId xmlns:a16="http://schemas.microsoft.com/office/drawing/2014/main" id="{8D65F795-1C22-4ACF-B535-038AF131477F}"/>
              </a:ext>
            </a:extLst>
          </p:cNvPr>
          <p:cNvSpPr txBox="1">
            <a:spLocks/>
          </p:cNvSpPr>
          <p:nvPr/>
        </p:nvSpPr>
        <p:spPr>
          <a:xfrm>
            <a:off x="484399" y="411973"/>
            <a:ext cx="8827722" cy="1181094"/>
          </a:xfrm>
          <a:prstGeom prst="rect">
            <a:avLst/>
          </a:prstGeom>
        </p:spPr>
        <p:txBody>
          <a:bodyPr wrap="square" lIns="0" tIns="0" rIns="0" bIns="560071" rtlCol="0">
            <a:spAutoFit/>
          </a:bodyPr>
          <a:lstStyle>
            <a:lvl1pPr marL="0" indent="0" algn="l" defTabSz="755934" rtl="0" eaLnBrk="1" latinLnBrk="0" hangingPunct="1">
              <a:lnSpc>
                <a:spcPts val="2000"/>
              </a:lnSpc>
              <a:spcBef>
                <a:spcPts val="827"/>
              </a:spcBef>
              <a:buFont typeface="Arial" panose="020B0604020202020204" pitchFamily="34" charset="0"/>
              <a:buNone/>
              <a:defRPr sz="2300" b="0" i="0" kern="1200">
                <a:solidFill>
                  <a:srgbClr val="00489A"/>
                </a:solidFill>
                <a:latin typeface="Montserrat Light" pitchFamily="2" charset="77"/>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rtl="0">
              <a:lnSpc>
                <a:spcPct val="100000"/>
              </a:lnSpc>
            </a:pPr>
            <a:r>
              <a:rPr lang="en-us" sz="2000"/>
              <a:t>As Much as Necessary, as Little as Possible – Effective Test Data Reduction via Time Slice and Data Selection</a:t>
            </a:r>
          </a:p>
        </p:txBody>
      </p:sp>
      <p:sp>
        <p:nvSpPr>
          <p:cNvPr id="94" name="Textfeld 93">
            <a:extLst>
              <a:ext uri="{FF2B5EF4-FFF2-40B4-BE49-F238E27FC236}">
                <a16:creationId xmlns:a16="http://schemas.microsoft.com/office/drawing/2014/main" id="{AA5EA97E-4792-4A87-BCB0-865BFB7C71A9}"/>
              </a:ext>
            </a:extLst>
          </p:cNvPr>
          <p:cNvSpPr txBox="1"/>
          <p:nvPr/>
        </p:nvSpPr>
        <p:spPr>
          <a:xfrm>
            <a:off x="373803" y="1241069"/>
            <a:ext cx="5110600" cy="4202304"/>
          </a:xfrm>
          <a:prstGeom prst="rect">
            <a:avLst/>
          </a:prstGeom>
          <a:noFill/>
        </p:spPr>
        <p:txBody>
          <a:bodyPr wrap="square" lIns="91440" tIns="45720" rIns="91440" bIns="45720" rtlCol="0" anchor="t">
            <a:spAutoFit/>
          </a:bodyPr>
          <a:lstStyle/>
          <a:p>
            <a:pPr algn="just" defTabSz="646618" rtl="0">
              <a:lnSpc>
                <a:spcPct val="150000"/>
              </a:lnSpc>
            </a:pPr>
            <a:r>
              <a:rPr lang="en-us" sz="900" b="1">
                <a:solidFill>
                  <a:srgbClr val="222222"/>
                </a:solidFill>
              </a:rPr>
              <a:t>Updates, transformation processes and security require flexible access to up-to-date test data. For many companies, this raises the question of costs and the time involved in creating the test data – two factors that are often associated with regular data updates.  </a:t>
            </a:r>
          </a:p>
          <a:p>
            <a:pPr algn="just" defTabSz="646618" rtl="0">
              <a:lnSpc>
                <a:spcPct val="150000"/>
              </a:lnSpc>
              <a:spcBef>
                <a:spcPts val="0"/>
              </a:spcBef>
            </a:pPr>
            <a:endParaRPr lang="de-DE" sz="400" b="1" dirty="0">
              <a:solidFill>
                <a:srgbClr val="222222"/>
              </a:solidFill>
            </a:endParaRPr>
          </a:p>
          <a:p>
            <a:pPr algn="just" defTabSz="646618" rtl="0">
              <a:lnSpc>
                <a:spcPct val="150000"/>
              </a:lnSpc>
            </a:pPr>
            <a:r>
              <a:rPr lang="en-us" sz="900">
                <a:solidFill>
                  <a:srgbClr val="222222"/>
                </a:solidFill>
              </a:rPr>
              <a:t>SNP Test Data Organizer solves both these challenges with a single function: selective client copy. The time slice allows you to reduce the data volume in the test system according to your company-specific requirements in just one click. For test systems, it is often sufficient to use only the data from the most recent fiscal years or specific business units. You decide which data you need for your individual test case. You create your test case using over 1,000 individual components or you simply choose from our numerous templates. This provides the following advantages:</a:t>
            </a:r>
          </a:p>
          <a:p>
            <a:pPr algn="just" defTabSz="646618" rtl="0">
              <a:lnSpc>
                <a:spcPct val="150000"/>
              </a:lnSpc>
              <a:spcBef>
                <a:spcPts val="0"/>
              </a:spcBef>
            </a:pPr>
            <a:endParaRPr lang="de-DE" sz="400" dirty="0">
              <a:solidFill>
                <a:srgbClr val="222222"/>
              </a:solidFill>
            </a:endParaRPr>
          </a:p>
          <a:p>
            <a:pPr marL="171450" indent="-171450" algn="just" defTabSz="646618" rtl="0">
              <a:lnSpc>
                <a:spcPct val="150000"/>
              </a:lnSpc>
              <a:spcBef>
                <a:spcPts val="0"/>
              </a:spcBef>
              <a:buClr>
                <a:srgbClr val="00489A"/>
              </a:buClr>
              <a:buFont typeface="Wingdings" panose="05000000000000000000" pitchFamily="2" charset="2"/>
              <a:buChar char="§"/>
            </a:pPr>
            <a:r>
              <a:rPr lang="en-us" sz="900">
                <a:solidFill>
                  <a:srgbClr val="222222"/>
                </a:solidFill>
              </a:rPr>
              <a:t>The data volume in the test system is reduced by up to 80%</a:t>
            </a:r>
          </a:p>
          <a:p>
            <a:pPr marL="171450" indent="-171450" algn="just" defTabSz="646618" rtl="0">
              <a:lnSpc>
                <a:spcPct val="150000"/>
              </a:lnSpc>
              <a:spcBef>
                <a:spcPts val="0"/>
              </a:spcBef>
              <a:buClr>
                <a:srgbClr val="00489A"/>
              </a:buClr>
              <a:buFont typeface="Wingdings" panose="05000000000000000000" pitchFamily="2" charset="2"/>
              <a:buChar char="§"/>
            </a:pPr>
            <a:r>
              <a:rPr lang="en-us" sz="900">
                <a:solidFill>
                  <a:srgbClr val="222222"/>
                </a:solidFill>
              </a:rPr>
              <a:t>The migration period is shortened by up to 75% (under optimal conditions)</a:t>
            </a:r>
          </a:p>
          <a:p>
            <a:pPr marL="171450" indent="-171450" algn="just" defTabSz="646618" rtl="0">
              <a:lnSpc>
                <a:spcPct val="150000"/>
              </a:lnSpc>
              <a:spcBef>
                <a:spcPts val="0"/>
              </a:spcBef>
              <a:buClr>
                <a:srgbClr val="00489A"/>
              </a:buClr>
              <a:buFont typeface="Wingdings" panose="05000000000000000000" pitchFamily="2" charset="2"/>
              <a:buChar char="§"/>
            </a:pPr>
            <a:r>
              <a:rPr lang="en-us" sz="900">
                <a:solidFill>
                  <a:srgbClr val="222222"/>
                </a:solidFill>
              </a:rPr>
              <a:t>The internal workload is reduced through automation</a:t>
            </a:r>
          </a:p>
          <a:p>
            <a:pPr marL="171450" indent="-171450" algn="just" defTabSz="646618" rtl="0">
              <a:lnSpc>
                <a:spcPct val="150000"/>
              </a:lnSpc>
              <a:spcBef>
                <a:spcPts val="0"/>
              </a:spcBef>
              <a:buClr>
                <a:srgbClr val="00489A"/>
              </a:buClr>
              <a:buFont typeface="Wingdings" panose="05000000000000000000" pitchFamily="2" charset="2"/>
              <a:buChar char="§"/>
            </a:pPr>
            <a:endParaRPr lang="de-DE" sz="900" dirty="0">
              <a:solidFill>
                <a:srgbClr val="222222"/>
              </a:solidFill>
            </a:endParaRPr>
          </a:p>
          <a:p>
            <a:pPr algn="just" defTabSz="646618" rtl="0">
              <a:lnSpc>
                <a:spcPct val="150000"/>
              </a:lnSpc>
              <a:buClr>
                <a:srgbClr val="00489A"/>
              </a:buClr>
            </a:pPr>
            <a:r>
              <a:rPr lang="en-us" sz="900">
                <a:solidFill>
                  <a:srgbClr val="222222"/>
                </a:solidFill>
              </a:rPr>
              <a:t>Thanks to the synchronous transfer to multiple test systems and the data reduction, test systems are filled more quickly. From now on, you can spend less time on organization and moretime on what is actually important: regularly updating yourtest data.</a:t>
            </a:r>
          </a:p>
          <a:p>
            <a:pPr algn="just" defTabSz="646618" rtl="0">
              <a:lnSpc>
                <a:spcPct val="150000"/>
              </a:lnSpc>
              <a:spcBef>
                <a:spcPts val="0"/>
              </a:spcBef>
            </a:pPr>
            <a:r>
              <a:rPr lang="en-us" sz="900">
                <a:solidFill>
                  <a:srgbClr val="00489A"/>
                </a:solidFill>
                <a:latin typeface="Montserrat Light" panose="00000400000000000000" pitchFamily="2" charset="0"/>
              </a:rPr>
              <a:t>	</a:t>
            </a:r>
            <a:endParaRPr lang="de-DE" sz="1000" dirty="0">
              <a:solidFill>
                <a:srgbClr val="00489A"/>
              </a:solidFill>
            </a:endParaRPr>
          </a:p>
        </p:txBody>
      </p:sp>
      <p:pic>
        <p:nvPicPr>
          <p:cNvPr id="97" name="Grafik 96" descr="Benutzer mit einfarbiger Füllung">
            <a:extLst>
              <a:ext uri="{FF2B5EF4-FFF2-40B4-BE49-F238E27FC236}">
                <a16:creationId xmlns:a16="http://schemas.microsoft.com/office/drawing/2014/main" id="{53950C20-9254-42AE-A274-0A810DB3B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857159" y="6539057"/>
            <a:ext cx="339921" cy="339921"/>
          </a:xfrm>
          <a:prstGeom prst="rect">
            <a:avLst/>
          </a:prstGeom>
        </p:spPr>
      </p:pic>
      <p:sp>
        <p:nvSpPr>
          <p:cNvPr id="56" name="Textfeld 55">
            <a:extLst>
              <a:ext uri="{FF2B5EF4-FFF2-40B4-BE49-F238E27FC236}">
                <a16:creationId xmlns:a16="http://schemas.microsoft.com/office/drawing/2014/main" id="{06DC910F-DDA9-44B8-B208-BFB764841A76}"/>
              </a:ext>
            </a:extLst>
          </p:cNvPr>
          <p:cNvSpPr txBox="1"/>
          <p:nvPr/>
        </p:nvSpPr>
        <p:spPr>
          <a:xfrm>
            <a:off x="381986" y="5425680"/>
            <a:ext cx="5047201" cy="1079334"/>
          </a:xfrm>
          <a:prstGeom prst="rect">
            <a:avLst/>
          </a:prstGeom>
          <a:noFill/>
        </p:spPr>
        <p:txBody>
          <a:bodyPr wrap="square" lIns="91440" tIns="45720" rIns="91440" bIns="45720" rtlCol="0" anchor="t">
            <a:spAutoFit/>
          </a:bodyPr>
          <a:lstStyle/>
          <a:p>
            <a:pPr rtl="0">
              <a:lnSpc>
                <a:spcPct val="150000"/>
              </a:lnSpc>
            </a:pPr>
            <a:r>
              <a:rPr lang="en-us" sz="1100">
                <a:solidFill>
                  <a:srgbClr val="00489A"/>
                </a:solidFill>
                <a:latin typeface="Montserrat Light"/>
              </a:rPr>
              <a:t>“Because SNP Test Data Organizer is easy to use, we can now support DevOps in our company much more flexibly. We can retrieve the data we currently need at any given time, rather than waiting months for a new system copy.”</a:t>
            </a:r>
            <a:endParaRPr lang="de-DE" sz="1100" dirty="0">
              <a:solidFill>
                <a:srgbClr val="FF0000"/>
              </a:solidFill>
              <a:latin typeface="Montserrat Light"/>
            </a:endParaRPr>
          </a:p>
        </p:txBody>
      </p:sp>
      <p:sp>
        <p:nvSpPr>
          <p:cNvPr id="62" name="Textfeld 61">
            <a:extLst>
              <a:ext uri="{FF2B5EF4-FFF2-40B4-BE49-F238E27FC236}">
                <a16:creationId xmlns:a16="http://schemas.microsoft.com/office/drawing/2014/main" id="{B8F657CC-0260-48E9-B1B3-CF7B89824584}"/>
              </a:ext>
            </a:extLst>
          </p:cNvPr>
          <p:cNvSpPr txBox="1"/>
          <p:nvPr/>
        </p:nvSpPr>
        <p:spPr>
          <a:xfrm>
            <a:off x="4127227" y="6541595"/>
            <a:ext cx="1328361" cy="369332"/>
          </a:xfrm>
          <a:prstGeom prst="rect">
            <a:avLst/>
          </a:prstGeom>
          <a:noFill/>
        </p:spPr>
        <p:txBody>
          <a:bodyPr wrap="square" rtlCol="0">
            <a:spAutoFit/>
          </a:bodyPr>
          <a:lstStyle/>
          <a:p>
            <a:pPr rtl="0"/>
            <a:r>
              <a:rPr lang="en-us" sz="900">
                <a:solidFill>
                  <a:srgbClr val="00489A"/>
                </a:solidFill>
                <a:latin typeface="Univers LT Std 45 Light" panose="020B0403020202020204"/>
              </a:rPr>
              <a:t>Customer, int. mechanical engineering group</a:t>
            </a:r>
          </a:p>
        </p:txBody>
      </p:sp>
      <p:sp>
        <p:nvSpPr>
          <p:cNvPr id="63" name="Textplatzhalter 2">
            <a:extLst>
              <a:ext uri="{FF2B5EF4-FFF2-40B4-BE49-F238E27FC236}">
                <a16:creationId xmlns:a16="http://schemas.microsoft.com/office/drawing/2014/main" id="{C069E211-F32E-4823-ABCD-BCE3B38C3C04}"/>
              </a:ext>
            </a:extLst>
          </p:cNvPr>
          <p:cNvSpPr txBox="1">
            <a:spLocks/>
          </p:cNvSpPr>
          <p:nvPr/>
        </p:nvSpPr>
        <p:spPr>
          <a:xfrm>
            <a:off x="6599023" y="1332772"/>
            <a:ext cx="3394340" cy="965650"/>
          </a:xfrm>
          <a:prstGeom prst="rect">
            <a:avLst/>
          </a:prstGeom>
        </p:spPr>
        <p:txBody>
          <a:bodyPr wrap="square" lIns="0" tIns="0" rIns="0" bIns="560071" rtlCol="0">
            <a:spAutoFit/>
          </a:bodyPr>
          <a:lstStyle>
            <a:lvl1pPr marL="0" indent="0" algn="l" defTabSz="755934" rtl="0" eaLnBrk="1" latinLnBrk="0" hangingPunct="1">
              <a:lnSpc>
                <a:spcPts val="2000"/>
              </a:lnSpc>
              <a:spcBef>
                <a:spcPts val="827"/>
              </a:spcBef>
              <a:buFont typeface="Arial" panose="020B0604020202020204" pitchFamily="34" charset="0"/>
              <a:buNone/>
              <a:defRPr sz="2300" b="0" i="0" kern="1200">
                <a:solidFill>
                  <a:srgbClr val="00489A"/>
                </a:solidFill>
                <a:latin typeface="Montserrat Light" pitchFamily="2" charset="77"/>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rtl="0">
              <a:lnSpc>
                <a:spcPct val="100000"/>
              </a:lnSpc>
            </a:pPr>
            <a:r>
              <a:rPr lang="en-us" sz="1300"/>
              <a:t>Example: Client Copy in an Oracle Database</a:t>
            </a:r>
          </a:p>
        </p:txBody>
      </p:sp>
      <p:sp>
        <p:nvSpPr>
          <p:cNvPr id="65" name="Textfeld 64">
            <a:extLst>
              <a:ext uri="{FF2B5EF4-FFF2-40B4-BE49-F238E27FC236}">
                <a16:creationId xmlns:a16="http://schemas.microsoft.com/office/drawing/2014/main" id="{CA8B8821-F311-46E7-8E6D-F52D6FFA6743}"/>
              </a:ext>
            </a:extLst>
          </p:cNvPr>
          <p:cNvSpPr txBox="1"/>
          <p:nvPr/>
        </p:nvSpPr>
        <p:spPr>
          <a:xfrm>
            <a:off x="5931633" y="1842408"/>
            <a:ext cx="4194556" cy="1317348"/>
          </a:xfrm>
          <a:prstGeom prst="rect">
            <a:avLst/>
          </a:prstGeom>
          <a:noFill/>
        </p:spPr>
        <p:txBody>
          <a:bodyPr wrap="square" lIns="91440" tIns="45720" rIns="91440" bIns="45720" rtlCol="0" anchor="t">
            <a:spAutoFit/>
          </a:bodyPr>
          <a:lstStyle/>
          <a:p>
            <a:pPr algn="just" defTabSz="646618" rtl="0">
              <a:lnSpc>
                <a:spcPct val="150000"/>
              </a:lnSpc>
            </a:pPr>
            <a:r>
              <a:rPr lang="en-us" sz="900">
                <a:solidFill>
                  <a:srgbClr val="00489A"/>
                </a:solidFill>
              </a:rPr>
              <a:t>A company wants to build a new development environment for product testing. The planned test cases do not require a complete system copy, as the developers only need the data from organizational unit C and from the past two years. The criteria are entered into SNP Test Data Organizer, and the application data volume is reduced during the data transfer: </a:t>
            </a:r>
            <a:endParaRPr lang="de-DE" sz="800" dirty="0">
              <a:solidFill>
                <a:srgbClr val="00489A"/>
              </a:solidFill>
            </a:endParaRPr>
          </a:p>
        </p:txBody>
      </p:sp>
      <p:cxnSp>
        <p:nvCxnSpPr>
          <p:cNvPr id="34" name="Gerader Verbinder 63">
            <a:extLst>
              <a:ext uri="{FF2B5EF4-FFF2-40B4-BE49-F238E27FC236}">
                <a16:creationId xmlns:a16="http://schemas.microsoft.com/office/drawing/2014/main" id="{FB9627E3-B2D5-4FFD-8D0A-1511A8204920}"/>
              </a:ext>
            </a:extLst>
          </p:cNvPr>
          <p:cNvCxnSpPr>
            <a:cxnSpLocks/>
          </p:cNvCxnSpPr>
          <p:nvPr/>
        </p:nvCxnSpPr>
        <p:spPr>
          <a:xfrm>
            <a:off x="6103295" y="6963192"/>
            <a:ext cx="4104000" cy="0"/>
          </a:xfrm>
          <a:prstGeom prst="line">
            <a:avLst/>
          </a:prstGeom>
          <a:ln w="6350">
            <a:solidFill>
              <a:schemeClr val="bg2"/>
            </a:solidFill>
          </a:ln>
        </p:spPr>
        <p:style>
          <a:lnRef idx="1">
            <a:schemeClr val="accent1"/>
          </a:lnRef>
          <a:fillRef idx="0">
            <a:schemeClr val="accent1"/>
          </a:fillRef>
          <a:effectRef idx="0">
            <a:schemeClr val="accent1"/>
          </a:effectRef>
          <a:fontRef idx="minor">
            <a:schemeClr val="tx1"/>
          </a:fontRef>
        </p:style>
      </p:cxnSp>
      <p:sp>
        <p:nvSpPr>
          <p:cNvPr id="38" name="Textfeld 37">
            <a:extLst>
              <a:ext uri="{FF2B5EF4-FFF2-40B4-BE49-F238E27FC236}">
                <a16:creationId xmlns:a16="http://schemas.microsoft.com/office/drawing/2014/main" id="{255D3D67-1B9D-43C6-8A8D-C965A18413A8}"/>
              </a:ext>
            </a:extLst>
          </p:cNvPr>
          <p:cNvSpPr txBox="1"/>
          <p:nvPr/>
        </p:nvSpPr>
        <p:spPr>
          <a:xfrm>
            <a:off x="6102267" y="6920391"/>
            <a:ext cx="1328361" cy="215444"/>
          </a:xfrm>
          <a:prstGeom prst="rect">
            <a:avLst/>
          </a:prstGeom>
          <a:noFill/>
        </p:spPr>
        <p:txBody>
          <a:bodyPr wrap="square" rtlCol="0">
            <a:spAutoFit/>
          </a:bodyPr>
          <a:lstStyle/>
          <a:p>
            <a:pPr algn="ctr" rtl="0"/>
            <a:r>
              <a:rPr lang="en-us" sz="800">
                <a:solidFill>
                  <a:schemeClr val="bg2">
                    <a:lumMod val="50000"/>
                  </a:schemeClr>
                </a:solidFill>
                <a:latin typeface="Univers LT Std 45 Light" panose="020B0403020202020204"/>
              </a:rPr>
              <a:t>Day 1</a:t>
            </a:r>
          </a:p>
        </p:txBody>
      </p:sp>
      <p:sp>
        <p:nvSpPr>
          <p:cNvPr id="39" name="Textfeld 38">
            <a:extLst>
              <a:ext uri="{FF2B5EF4-FFF2-40B4-BE49-F238E27FC236}">
                <a16:creationId xmlns:a16="http://schemas.microsoft.com/office/drawing/2014/main" id="{C5EE6AB0-42CB-4115-8D9A-A7839240CEC9}"/>
              </a:ext>
            </a:extLst>
          </p:cNvPr>
          <p:cNvSpPr txBox="1"/>
          <p:nvPr/>
        </p:nvSpPr>
        <p:spPr>
          <a:xfrm>
            <a:off x="7436961" y="6911048"/>
            <a:ext cx="1481653" cy="215444"/>
          </a:xfrm>
          <a:prstGeom prst="rect">
            <a:avLst/>
          </a:prstGeom>
          <a:noFill/>
        </p:spPr>
        <p:txBody>
          <a:bodyPr wrap="square" rtlCol="0">
            <a:spAutoFit/>
          </a:bodyPr>
          <a:lstStyle/>
          <a:p>
            <a:pPr algn="ctr" rtl="0"/>
            <a:r>
              <a:rPr lang="en-us" sz="800">
                <a:solidFill>
                  <a:schemeClr val="bg2">
                    <a:lumMod val="50000"/>
                  </a:schemeClr>
                </a:solidFill>
                <a:latin typeface="Univers LT Std 45 Light" panose="020B0403020202020204"/>
              </a:rPr>
              <a:t>Day 2</a:t>
            </a:r>
          </a:p>
        </p:txBody>
      </p:sp>
      <p:sp>
        <p:nvSpPr>
          <p:cNvPr id="40" name="Textfeld 39">
            <a:extLst>
              <a:ext uri="{FF2B5EF4-FFF2-40B4-BE49-F238E27FC236}">
                <a16:creationId xmlns:a16="http://schemas.microsoft.com/office/drawing/2014/main" id="{694E5F0D-DCA3-445F-962C-69AAB6884675}"/>
              </a:ext>
            </a:extLst>
          </p:cNvPr>
          <p:cNvSpPr txBox="1"/>
          <p:nvPr/>
        </p:nvSpPr>
        <p:spPr>
          <a:xfrm>
            <a:off x="8936956" y="6911048"/>
            <a:ext cx="1419773" cy="215444"/>
          </a:xfrm>
          <a:prstGeom prst="rect">
            <a:avLst/>
          </a:prstGeom>
          <a:noFill/>
        </p:spPr>
        <p:txBody>
          <a:bodyPr wrap="square" rtlCol="0">
            <a:spAutoFit/>
          </a:bodyPr>
          <a:lstStyle/>
          <a:p>
            <a:pPr algn="ctr" rtl="0"/>
            <a:r>
              <a:rPr lang="en-us" sz="800">
                <a:solidFill>
                  <a:schemeClr val="bg2">
                    <a:lumMod val="50000"/>
                  </a:schemeClr>
                </a:solidFill>
                <a:latin typeface="Univers LT Std 45 Light" panose="020B0403020202020204"/>
              </a:rPr>
              <a:t>Day 3</a:t>
            </a:r>
          </a:p>
        </p:txBody>
      </p:sp>
      <p:cxnSp>
        <p:nvCxnSpPr>
          <p:cNvPr id="41" name="Gerader Verbinder 63">
            <a:extLst>
              <a:ext uri="{FF2B5EF4-FFF2-40B4-BE49-F238E27FC236}">
                <a16:creationId xmlns:a16="http://schemas.microsoft.com/office/drawing/2014/main" id="{760A3B88-1FA7-475A-B29C-5A5EEC2C36C5}"/>
              </a:ext>
            </a:extLst>
          </p:cNvPr>
          <p:cNvCxnSpPr>
            <a:cxnSpLocks/>
          </p:cNvCxnSpPr>
          <p:nvPr/>
        </p:nvCxnSpPr>
        <p:spPr>
          <a:xfrm rot="5400000">
            <a:off x="6067624" y="6999730"/>
            <a:ext cx="73079" cy="0"/>
          </a:xfrm>
          <a:prstGeom prst="line">
            <a:avLst/>
          </a:prstGeom>
          <a:ln w="63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42" name="Gerader Verbinder 63">
            <a:extLst>
              <a:ext uri="{FF2B5EF4-FFF2-40B4-BE49-F238E27FC236}">
                <a16:creationId xmlns:a16="http://schemas.microsoft.com/office/drawing/2014/main" id="{4BC40721-F3C1-4364-A710-7B99B56E1F1A}"/>
              </a:ext>
            </a:extLst>
          </p:cNvPr>
          <p:cNvCxnSpPr>
            <a:cxnSpLocks/>
          </p:cNvCxnSpPr>
          <p:nvPr/>
        </p:nvCxnSpPr>
        <p:spPr>
          <a:xfrm rot="5400000">
            <a:off x="7398781" y="7000481"/>
            <a:ext cx="73079" cy="0"/>
          </a:xfrm>
          <a:prstGeom prst="line">
            <a:avLst/>
          </a:prstGeom>
          <a:ln w="63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43" name="Gerader Verbinder 63">
            <a:extLst>
              <a:ext uri="{FF2B5EF4-FFF2-40B4-BE49-F238E27FC236}">
                <a16:creationId xmlns:a16="http://schemas.microsoft.com/office/drawing/2014/main" id="{268C4544-9439-4F27-AB49-7A00866EF9D0}"/>
              </a:ext>
            </a:extLst>
          </p:cNvPr>
          <p:cNvCxnSpPr>
            <a:cxnSpLocks/>
          </p:cNvCxnSpPr>
          <p:nvPr/>
        </p:nvCxnSpPr>
        <p:spPr>
          <a:xfrm rot="5400000">
            <a:off x="8900418" y="6997792"/>
            <a:ext cx="73079" cy="0"/>
          </a:xfrm>
          <a:prstGeom prst="line">
            <a:avLst/>
          </a:prstGeom>
          <a:ln w="6350">
            <a:solidFill>
              <a:schemeClr val="bg2"/>
            </a:solidFill>
          </a:ln>
        </p:spPr>
        <p:style>
          <a:lnRef idx="1">
            <a:schemeClr val="accent1"/>
          </a:lnRef>
          <a:fillRef idx="0">
            <a:schemeClr val="accent1"/>
          </a:fillRef>
          <a:effectRef idx="0">
            <a:schemeClr val="accent1"/>
          </a:effectRef>
          <a:fontRef idx="minor">
            <a:schemeClr val="tx1"/>
          </a:fontRef>
        </p:style>
      </p:cxnSp>
      <p:sp>
        <p:nvSpPr>
          <p:cNvPr id="46" name="Rechteck 45">
            <a:extLst>
              <a:ext uri="{FF2B5EF4-FFF2-40B4-BE49-F238E27FC236}">
                <a16:creationId xmlns:a16="http://schemas.microsoft.com/office/drawing/2014/main" id="{1C6A3FB1-6D84-47E6-A88F-1B1179AC6609}"/>
              </a:ext>
            </a:extLst>
          </p:cNvPr>
          <p:cNvSpPr/>
          <p:nvPr/>
        </p:nvSpPr>
        <p:spPr>
          <a:xfrm>
            <a:off x="6106958" y="6063752"/>
            <a:ext cx="1328361" cy="897500"/>
          </a:xfrm>
          <a:prstGeom prst="rect">
            <a:avLst/>
          </a:prstGeom>
          <a:pattFill prst="dkDnDiag">
            <a:fgClr>
              <a:srgbClr val="00489A"/>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e-DE" sz="4800" b="1" dirty="0">
              <a:solidFill>
                <a:schemeClr val="bg1"/>
              </a:solidFill>
            </a:endParaRPr>
          </a:p>
        </p:txBody>
      </p:sp>
      <p:grpSp>
        <p:nvGrpSpPr>
          <p:cNvPr id="47" name="Gruppieren 46">
            <a:extLst>
              <a:ext uri="{FF2B5EF4-FFF2-40B4-BE49-F238E27FC236}">
                <a16:creationId xmlns:a16="http://schemas.microsoft.com/office/drawing/2014/main" id="{023B4F93-D876-444C-AE0C-B3C75AAC0E35}"/>
              </a:ext>
            </a:extLst>
          </p:cNvPr>
          <p:cNvGrpSpPr/>
          <p:nvPr/>
        </p:nvGrpSpPr>
        <p:grpSpPr>
          <a:xfrm>
            <a:off x="8231164" y="6497595"/>
            <a:ext cx="1536168" cy="461908"/>
            <a:chOff x="6316818" y="4169063"/>
            <a:chExt cx="3783734" cy="1137726"/>
          </a:xfrm>
          <a:solidFill>
            <a:srgbClr val="00489A"/>
          </a:solidFill>
        </p:grpSpPr>
        <p:sp>
          <p:nvSpPr>
            <p:cNvPr id="48" name="Rechteck 47">
              <a:extLst>
                <a:ext uri="{FF2B5EF4-FFF2-40B4-BE49-F238E27FC236}">
                  <a16:creationId xmlns:a16="http://schemas.microsoft.com/office/drawing/2014/main" id="{9B3F2264-FF3D-45C8-8E7E-43563DA08D3F}"/>
                </a:ext>
              </a:extLst>
            </p:cNvPr>
            <p:cNvSpPr/>
            <p:nvPr/>
          </p:nvSpPr>
          <p:spPr>
            <a:xfrm>
              <a:off x="6339959" y="5261070"/>
              <a:ext cx="3760593" cy="45719"/>
            </a:xfrm>
            <a:prstGeom prst="rect">
              <a:avLst/>
            </a:prstGeom>
            <a:pattFill prst="dkDnDiag">
              <a:fgClr>
                <a:srgbClr val="00489A"/>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e-DE" dirty="0">
                <a:solidFill>
                  <a:schemeClr val="accent1"/>
                </a:solidFill>
              </a:endParaRPr>
            </a:p>
          </p:txBody>
        </p:sp>
        <p:sp>
          <p:nvSpPr>
            <p:cNvPr id="49" name="Rechteck 48">
              <a:extLst>
                <a:ext uri="{FF2B5EF4-FFF2-40B4-BE49-F238E27FC236}">
                  <a16:creationId xmlns:a16="http://schemas.microsoft.com/office/drawing/2014/main" id="{AB30338C-0409-44DE-AF94-2BF302613FDC}"/>
                </a:ext>
              </a:extLst>
            </p:cNvPr>
            <p:cNvSpPr/>
            <p:nvPr/>
          </p:nvSpPr>
          <p:spPr>
            <a:xfrm>
              <a:off x="6316818" y="4169063"/>
              <a:ext cx="3783732" cy="10829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000">
                  <a:solidFill>
                    <a:srgbClr val="00489A"/>
                  </a:solidFill>
                  <a:latin typeface="Univers LT Std 45 Light" panose="020B0403020202020204"/>
                </a:rPr>
                <a:t>Test system</a:t>
              </a:r>
            </a:p>
            <a:p>
              <a:pPr algn="ctr" rtl="0"/>
              <a:r>
                <a:rPr lang="en-us" b="1">
                  <a:solidFill>
                    <a:srgbClr val="00489A"/>
                  </a:solidFill>
                  <a:latin typeface="Univers LT Std 45 Light" panose="020B0403020202020204"/>
                </a:rPr>
                <a:t>200 GB</a:t>
              </a:r>
            </a:p>
          </p:txBody>
        </p:sp>
      </p:grpSp>
      <p:sp>
        <p:nvSpPr>
          <p:cNvPr id="50" name="Rechteck 49">
            <a:extLst>
              <a:ext uri="{FF2B5EF4-FFF2-40B4-BE49-F238E27FC236}">
                <a16:creationId xmlns:a16="http://schemas.microsoft.com/office/drawing/2014/main" id="{9503F9B2-57B8-41A4-8AE2-10F9872E5BC3}"/>
              </a:ext>
            </a:extLst>
          </p:cNvPr>
          <p:cNvSpPr/>
          <p:nvPr/>
        </p:nvSpPr>
        <p:spPr>
          <a:xfrm>
            <a:off x="5963657" y="5523602"/>
            <a:ext cx="1481654" cy="4884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000">
                <a:solidFill>
                  <a:srgbClr val="00489A"/>
                </a:solidFill>
                <a:latin typeface="Univers LT Std 45 Light" panose="020B0403020202020204"/>
              </a:rPr>
              <a:t>Production system </a:t>
            </a:r>
          </a:p>
          <a:p>
            <a:pPr algn="ctr" rtl="0"/>
            <a:r>
              <a:rPr lang="en-us" sz="1000">
                <a:solidFill>
                  <a:srgbClr val="00489A"/>
                </a:solidFill>
                <a:latin typeface="Univers LT Std 45 Light" panose="020B0403020202020204"/>
              </a:rPr>
              <a:t>(2 billion records)</a:t>
            </a:r>
          </a:p>
          <a:p>
            <a:pPr algn="ctr" rtl="0"/>
            <a:r>
              <a:rPr lang="en-us" b="1">
                <a:solidFill>
                  <a:srgbClr val="00489A"/>
                </a:solidFill>
                <a:latin typeface="Univers LT Std 45 Light" panose="020B0403020202020204"/>
              </a:rPr>
              <a:t>1 TB</a:t>
            </a:r>
          </a:p>
        </p:txBody>
      </p:sp>
      <p:cxnSp>
        <p:nvCxnSpPr>
          <p:cNvPr id="52" name="Gerade Verbindung mit Pfeil 51">
            <a:extLst>
              <a:ext uri="{FF2B5EF4-FFF2-40B4-BE49-F238E27FC236}">
                <a16:creationId xmlns:a16="http://schemas.microsoft.com/office/drawing/2014/main" id="{DDE56E71-2B73-4F65-9EBF-683F1F90344F}"/>
              </a:ext>
            </a:extLst>
          </p:cNvPr>
          <p:cNvCxnSpPr>
            <a:cxnSpLocks/>
          </p:cNvCxnSpPr>
          <p:nvPr/>
        </p:nvCxnSpPr>
        <p:spPr>
          <a:xfrm>
            <a:off x="7606741" y="6261755"/>
            <a:ext cx="501240" cy="550429"/>
          </a:xfrm>
          <a:prstGeom prst="straightConnector1">
            <a:avLst/>
          </a:prstGeom>
          <a:ln>
            <a:solidFill>
              <a:schemeClr val="accent3"/>
            </a:solidFill>
            <a:tailEnd type="triangle" w="lg" len="lg"/>
          </a:ln>
        </p:spPr>
        <p:style>
          <a:lnRef idx="1">
            <a:schemeClr val="accent1"/>
          </a:lnRef>
          <a:fillRef idx="0">
            <a:schemeClr val="accent1"/>
          </a:fillRef>
          <a:effectRef idx="0">
            <a:schemeClr val="accent1"/>
          </a:effectRef>
          <a:fontRef idx="minor">
            <a:schemeClr val="tx1"/>
          </a:fontRef>
        </p:style>
      </p:cxnSp>
      <p:grpSp>
        <p:nvGrpSpPr>
          <p:cNvPr id="54" name="Gruppieren 53">
            <a:extLst>
              <a:ext uri="{FF2B5EF4-FFF2-40B4-BE49-F238E27FC236}">
                <a16:creationId xmlns:a16="http://schemas.microsoft.com/office/drawing/2014/main" id="{C86762CD-108C-4D3D-8B8B-B982C98F64F9}"/>
              </a:ext>
            </a:extLst>
          </p:cNvPr>
          <p:cNvGrpSpPr/>
          <p:nvPr/>
        </p:nvGrpSpPr>
        <p:grpSpPr>
          <a:xfrm>
            <a:off x="9014072" y="5523602"/>
            <a:ext cx="1099688" cy="421095"/>
            <a:chOff x="8883678" y="1914717"/>
            <a:chExt cx="2708638" cy="1168504"/>
          </a:xfrm>
        </p:grpSpPr>
        <p:sp>
          <p:nvSpPr>
            <p:cNvPr id="55" name="Rectangle 84">
              <a:extLst>
                <a:ext uri="{FF2B5EF4-FFF2-40B4-BE49-F238E27FC236}">
                  <a16:creationId xmlns:a16="http://schemas.microsoft.com/office/drawing/2014/main" id="{7CA59E86-1DB3-488F-A64E-12B2098FA37A}"/>
                </a:ext>
              </a:extLst>
            </p:cNvPr>
            <p:cNvSpPr/>
            <p:nvPr/>
          </p:nvSpPr>
          <p:spPr>
            <a:xfrm>
              <a:off x="9394167" y="1914717"/>
              <a:ext cx="2198149" cy="1168504"/>
            </a:xfrm>
            <a:prstGeom prst="rect">
              <a:avLst/>
            </a:prstGeom>
            <a:solidFill>
              <a:schemeClr val="bg1"/>
            </a:solidFill>
            <a:ln w="0" cap="flat" cmpd="sng" algn="ctr">
              <a:noFill/>
              <a:prstDash val="solid"/>
              <a:miter lim="800000"/>
            </a:ln>
            <a:effectLst>
              <a:outerShdw blurRad="317500" rotWithShape="0">
                <a:scrgbClr r="0" g="0" b="0">
                  <a:alpha val="20000"/>
                </a:scrgbClr>
              </a:outerShdw>
            </a:effectLst>
            <a:extLst>
              <a:ext uri="{91240B29-F687-4F45-9708-019B960494DF}">
                <a14:hiddenLine xmlns:a14="http://schemas.microsoft.com/office/drawing/2010/main" w="0"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28" tIns="45714" rIns="91428" bIns="45714" numCol="1" spcCol="0" rtlCol="0" fromWordArt="0" anchor="ctr" anchorCtr="0" forceAA="0" compatLnSpc="1">
              <a:prstTxWarp prst="textNoShape">
                <a:avLst/>
              </a:prstTxWarp>
              <a:noAutofit/>
            </a:bodyPr>
            <a:lstStyle/>
            <a:p>
              <a:pPr algn="ctr" defTabSz="457154" rtl="0"/>
              <a:endParaRPr lang="en-ID">
                <a:solidFill>
                  <a:prstClr val="white"/>
                </a:solidFill>
              </a:endParaRPr>
            </a:p>
          </p:txBody>
        </p:sp>
        <p:sp>
          <p:nvSpPr>
            <p:cNvPr id="57" name="Rectangle 86">
              <a:extLst>
                <a:ext uri="{FF2B5EF4-FFF2-40B4-BE49-F238E27FC236}">
                  <a16:creationId xmlns:a16="http://schemas.microsoft.com/office/drawing/2014/main" id="{6AA42D2C-8470-4C9A-A2CA-BDF5B6B5223F}"/>
                </a:ext>
              </a:extLst>
            </p:cNvPr>
            <p:cNvSpPr/>
            <p:nvPr/>
          </p:nvSpPr>
          <p:spPr>
            <a:xfrm>
              <a:off x="8883678" y="2082672"/>
              <a:ext cx="1884153" cy="644372"/>
            </a:xfrm>
            <a:prstGeom prst="rect">
              <a:avLst/>
            </a:prstGeom>
            <a:noFill/>
          </p:spPr>
          <p:txBody>
            <a:bodyPr wrap="none" rtlCol="0">
              <a:spAutoFit/>
            </a:bodyPr>
            <a:lstStyle/>
            <a:p>
              <a:pPr algn="r" defTabSz="457154" rtl="0"/>
              <a:r>
                <a:rPr lang="en-us" sz="1050">
                  <a:solidFill>
                    <a:srgbClr val="00489A"/>
                  </a:solidFill>
                  <a:latin typeface="Univers LT Std 45 Light" panose="020B0403020202020204"/>
                  <a:sym typeface="Arial" panose="020B0604020202020204" pitchFamily="34" charset="0"/>
                </a:rPr>
                <a:t>7 hours</a:t>
              </a:r>
              <a:endParaRPr lang="ar-IQ" sz="1050" dirty="0">
                <a:solidFill>
                  <a:srgbClr val="00489A"/>
                </a:solidFill>
                <a:latin typeface="Univers LT Std 45 Light" panose="020B0403020202020204"/>
              </a:endParaRPr>
            </a:p>
          </p:txBody>
        </p:sp>
        <p:pic>
          <p:nvPicPr>
            <p:cNvPr id="59" name="Grafik 58" descr="Sanduhr abgelaufen mit einfarbiger Füllung">
              <a:extLst>
                <a:ext uri="{FF2B5EF4-FFF2-40B4-BE49-F238E27FC236}">
                  <a16:creationId xmlns:a16="http://schemas.microsoft.com/office/drawing/2014/main" id="{E1177892-E496-491B-A6C7-F1FAD4ED25C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1038718" y="2233427"/>
              <a:ext cx="461666" cy="461666"/>
            </a:xfrm>
            <a:prstGeom prst="rect">
              <a:avLst/>
            </a:prstGeom>
          </p:spPr>
        </p:pic>
      </p:grpSp>
      <p:sp>
        <p:nvSpPr>
          <p:cNvPr id="64" name="Rechteck 63">
            <a:extLst>
              <a:ext uri="{FF2B5EF4-FFF2-40B4-BE49-F238E27FC236}">
                <a16:creationId xmlns:a16="http://schemas.microsoft.com/office/drawing/2014/main" id="{2796166D-8029-4F38-943A-7A81AEAD0334}"/>
              </a:ext>
            </a:extLst>
          </p:cNvPr>
          <p:cNvSpPr/>
          <p:nvPr/>
        </p:nvSpPr>
        <p:spPr>
          <a:xfrm>
            <a:off x="6088617" y="3139364"/>
            <a:ext cx="4037572" cy="421095"/>
          </a:xfrm>
          <a:prstGeom prst="rect">
            <a:avLst/>
          </a:prstGeom>
          <a:solidFill>
            <a:schemeClr val="bg1"/>
          </a:solidFill>
          <a:ln>
            <a:solidFill>
              <a:srgbClr val="0048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050" cap="all">
                <a:solidFill>
                  <a:srgbClr val="00489A"/>
                </a:solidFill>
              </a:rPr>
              <a:t>Step 1</a:t>
            </a:r>
          </a:p>
          <a:p>
            <a:pPr algn="ctr" rtl="0"/>
            <a:r>
              <a:rPr lang="en-us" sz="1050">
                <a:solidFill>
                  <a:srgbClr val="00489A"/>
                </a:solidFill>
              </a:rPr>
              <a:t>Selection: Data reduction criteria</a:t>
            </a:r>
            <a:endParaRPr lang="de-DE" sz="1000" dirty="0">
              <a:solidFill>
                <a:srgbClr val="00489A"/>
              </a:solidFill>
            </a:endParaRPr>
          </a:p>
        </p:txBody>
      </p:sp>
      <p:sp>
        <p:nvSpPr>
          <p:cNvPr id="66" name="Rechteck 65">
            <a:extLst>
              <a:ext uri="{FF2B5EF4-FFF2-40B4-BE49-F238E27FC236}">
                <a16:creationId xmlns:a16="http://schemas.microsoft.com/office/drawing/2014/main" id="{7728EDCB-A87E-4A4D-8073-19C7586F5ED4}"/>
              </a:ext>
            </a:extLst>
          </p:cNvPr>
          <p:cNvSpPr/>
          <p:nvPr/>
        </p:nvSpPr>
        <p:spPr>
          <a:xfrm>
            <a:off x="6088617" y="5025977"/>
            <a:ext cx="4104791" cy="365492"/>
          </a:xfrm>
          <a:prstGeom prst="rect">
            <a:avLst/>
          </a:prstGeom>
          <a:solidFill>
            <a:schemeClr val="bg1"/>
          </a:solidFill>
          <a:ln>
            <a:solidFill>
              <a:srgbClr val="0048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050" cap="all">
                <a:solidFill>
                  <a:srgbClr val="00489A"/>
                </a:solidFill>
              </a:rPr>
              <a:t>Step 2</a:t>
            </a:r>
          </a:p>
          <a:p>
            <a:pPr algn="ctr" rtl="0"/>
            <a:r>
              <a:rPr lang="en-us" sz="1050">
                <a:solidFill>
                  <a:srgbClr val="00489A"/>
                </a:solidFill>
              </a:rPr>
              <a:t>Implementation: Data transfer</a:t>
            </a:r>
            <a:endParaRPr lang="de-DE" sz="1000" dirty="0">
              <a:solidFill>
                <a:srgbClr val="00489A"/>
              </a:solidFill>
            </a:endParaRPr>
          </a:p>
        </p:txBody>
      </p:sp>
      <p:pic>
        <p:nvPicPr>
          <p:cNvPr id="71" name="Grafik 70" descr="Datenbank mit einfarbiger Füllung">
            <a:extLst>
              <a:ext uri="{FF2B5EF4-FFF2-40B4-BE49-F238E27FC236}">
                <a16:creationId xmlns:a16="http://schemas.microsoft.com/office/drawing/2014/main" id="{17AA720A-C9DD-4AE2-81DB-B3FAC9F1F82D}"/>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6792314" y="3929158"/>
            <a:ext cx="394906" cy="394906"/>
          </a:xfrm>
          <a:prstGeom prst="rect">
            <a:avLst/>
          </a:prstGeom>
        </p:spPr>
      </p:pic>
      <p:sp>
        <p:nvSpPr>
          <p:cNvPr id="74" name="Rechteck 73">
            <a:extLst>
              <a:ext uri="{FF2B5EF4-FFF2-40B4-BE49-F238E27FC236}">
                <a16:creationId xmlns:a16="http://schemas.microsoft.com/office/drawing/2014/main" id="{C3530BE5-C1CF-451D-B9F1-C0B3F45FC3A3}"/>
              </a:ext>
            </a:extLst>
          </p:cNvPr>
          <p:cNvSpPr/>
          <p:nvPr/>
        </p:nvSpPr>
        <p:spPr>
          <a:xfrm>
            <a:off x="6138857" y="3646947"/>
            <a:ext cx="1736635" cy="2178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rtlCol="0" anchor="ctr"/>
          <a:lstStyle/>
          <a:p>
            <a:pPr algn="ctr" rtl="0"/>
            <a:r>
              <a:rPr lang="en-us" sz="1050">
                <a:solidFill>
                  <a:srgbClr val="00489A"/>
                </a:solidFill>
              </a:rPr>
              <a:t>Organizational units</a:t>
            </a:r>
            <a:endParaRPr lang="de-DE" sz="1000" dirty="0">
              <a:solidFill>
                <a:srgbClr val="00489A"/>
              </a:solidFill>
            </a:endParaRPr>
          </a:p>
        </p:txBody>
      </p:sp>
      <p:sp>
        <p:nvSpPr>
          <p:cNvPr id="75" name="Rechteck 74">
            <a:extLst>
              <a:ext uri="{FF2B5EF4-FFF2-40B4-BE49-F238E27FC236}">
                <a16:creationId xmlns:a16="http://schemas.microsoft.com/office/drawing/2014/main" id="{3AA1AF79-205D-4686-9A00-C9344DE6C111}"/>
              </a:ext>
            </a:extLst>
          </p:cNvPr>
          <p:cNvSpPr/>
          <p:nvPr/>
        </p:nvSpPr>
        <p:spPr>
          <a:xfrm>
            <a:off x="8191469" y="3646891"/>
            <a:ext cx="1736635" cy="2178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rtlCol="0" anchor="ctr"/>
          <a:lstStyle/>
          <a:p>
            <a:pPr algn="ctr" rtl="0"/>
            <a:r>
              <a:rPr lang="en-us" sz="1050">
                <a:solidFill>
                  <a:srgbClr val="00489A"/>
                </a:solidFill>
              </a:rPr>
              <a:t>Data history</a:t>
            </a:r>
            <a:endParaRPr lang="de-DE" sz="1000" dirty="0">
              <a:solidFill>
                <a:srgbClr val="00489A"/>
              </a:solidFill>
            </a:endParaRPr>
          </a:p>
        </p:txBody>
      </p:sp>
      <p:pic>
        <p:nvPicPr>
          <p:cNvPr id="76" name="Grafik 75" descr="Datenbank mit einfarbiger Füllung">
            <a:extLst>
              <a:ext uri="{FF2B5EF4-FFF2-40B4-BE49-F238E27FC236}">
                <a16:creationId xmlns:a16="http://schemas.microsoft.com/office/drawing/2014/main" id="{1681572E-6EE9-4F95-AC3A-DEC030CEF767}"/>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6312893" y="3927268"/>
            <a:ext cx="394906" cy="394906"/>
          </a:xfrm>
          <a:prstGeom prst="rect">
            <a:avLst/>
          </a:prstGeom>
        </p:spPr>
      </p:pic>
      <p:pic>
        <p:nvPicPr>
          <p:cNvPr id="77" name="Grafik 76" descr="Datenbank mit einfarbiger Füllung">
            <a:extLst>
              <a:ext uri="{FF2B5EF4-FFF2-40B4-BE49-F238E27FC236}">
                <a16:creationId xmlns:a16="http://schemas.microsoft.com/office/drawing/2014/main" id="{30A8D954-BE82-4D46-BAA3-F84E8E950FAD}"/>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7247858" y="3927268"/>
            <a:ext cx="394906" cy="394906"/>
          </a:xfrm>
          <a:prstGeom prst="rect">
            <a:avLst/>
          </a:prstGeom>
        </p:spPr>
      </p:pic>
      <p:pic>
        <p:nvPicPr>
          <p:cNvPr id="78" name="Grafik 77" descr="Datenbank mit einfarbiger Füllung">
            <a:extLst>
              <a:ext uri="{FF2B5EF4-FFF2-40B4-BE49-F238E27FC236}">
                <a16:creationId xmlns:a16="http://schemas.microsoft.com/office/drawing/2014/main" id="{BBF04DE3-554D-406F-A3CB-B32D81F28124}"/>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8724381" y="3928818"/>
            <a:ext cx="394906" cy="394906"/>
          </a:xfrm>
          <a:prstGeom prst="rect">
            <a:avLst/>
          </a:prstGeom>
        </p:spPr>
      </p:pic>
      <p:pic>
        <p:nvPicPr>
          <p:cNvPr id="79" name="Grafik 78" descr="Datenbank mit einfarbiger Füllung">
            <a:extLst>
              <a:ext uri="{FF2B5EF4-FFF2-40B4-BE49-F238E27FC236}">
                <a16:creationId xmlns:a16="http://schemas.microsoft.com/office/drawing/2014/main" id="{1430D80D-5117-461B-8EB4-4CD027AE2BB8}"/>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8244960" y="3926928"/>
            <a:ext cx="394906" cy="394906"/>
          </a:xfrm>
          <a:prstGeom prst="rect">
            <a:avLst/>
          </a:prstGeom>
        </p:spPr>
      </p:pic>
      <p:pic>
        <p:nvPicPr>
          <p:cNvPr id="80" name="Grafik 79" descr="Datenbank mit einfarbiger Füllung">
            <a:extLst>
              <a:ext uri="{FF2B5EF4-FFF2-40B4-BE49-F238E27FC236}">
                <a16:creationId xmlns:a16="http://schemas.microsoft.com/office/drawing/2014/main" id="{4A5B8EB6-D439-460E-812E-39D07EE61ACC}"/>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9179925" y="3926928"/>
            <a:ext cx="394906" cy="394906"/>
          </a:xfrm>
          <a:prstGeom prst="rect">
            <a:avLst/>
          </a:prstGeom>
        </p:spPr>
      </p:pic>
      <p:sp>
        <p:nvSpPr>
          <p:cNvPr id="6" name="Textfeld 5">
            <a:extLst>
              <a:ext uri="{FF2B5EF4-FFF2-40B4-BE49-F238E27FC236}">
                <a16:creationId xmlns:a16="http://schemas.microsoft.com/office/drawing/2014/main" id="{DB41FAE2-EC98-43AD-A91C-6D04A6763254}"/>
              </a:ext>
            </a:extLst>
          </p:cNvPr>
          <p:cNvSpPr txBox="1"/>
          <p:nvPr/>
        </p:nvSpPr>
        <p:spPr>
          <a:xfrm>
            <a:off x="6370641" y="4243267"/>
            <a:ext cx="303288" cy="338554"/>
          </a:xfrm>
          <a:prstGeom prst="rect">
            <a:avLst/>
          </a:prstGeom>
          <a:noFill/>
        </p:spPr>
        <p:txBody>
          <a:bodyPr wrap="none" rtlCol="0">
            <a:spAutoFit/>
          </a:bodyPr>
          <a:lstStyle/>
          <a:p>
            <a:pPr rtl="0"/>
            <a:r>
              <a:rPr lang="en-us" sz="1600">
                <a:solidFill>
                  <a:schemeClr val="accent3"/>
                </a:solidFill>
                <a:latin typeface="Univers LT Std 45 Light" panose="020B0403020202020204"/>
              </a:rPr>
              <a:t>A</a:t>
            </a:r>
          </a:p>
        </p:txBody>
      </p:sp>
      <p:sp>
        <p:nvSpPr>
          <p:cNvPr id="81" name="Textfeld 80">
            <a:extLst>
              <a:ext uri="{FF2B5EF4-FFF2-40B4-BE49-F238E27FC236}">
                <a16:creationId xmlns:a16="http://schemas.microsoft.com/office/drawing/2014/main" id="{81BB9742-45E5-46F0-8E01-3499B3802D08}"/>
              </a:ext>
            </a:extLst>
          </p:cNvPr>
          <p:cNvSpPr txBox="1"/>
          <p:nvPr/>
        </p:nvSpPr>
        <p:spPr>
          <a:xfrm>
            <a:off x="6864951" y="4244156"/>
            <a:ext cx="296876" cy="338554"/>
          </a:xfrm>
          <a:prstGeom prst="rect">
            <a:avLst/>
          </a:prstGeom>
          <a:noFill/>
        </p:spPr>
        <p:txBody>
          <a:bodyPr wrap="none" rtlCol="0">
            <a:spAutoFit/>
          </a:bodyPr>
          <a:lstStyle/>
          <a:p>
            <a:pPr rtl="0"/>
            <a:r>
              <a:rPr lang="en-us" sz="1600">
                <a:solidFill>
                  <a:schemeClr val="accent3"/>
                </a:solidFill>
                <a:latin typeface="Univers LT Std 45 Light" panose="020B0403020202020204"/>
              </a:rPr>
              <a:t>B</a:t>
            </a:r>
          </a:p>
        </p:txBody>
      </p:sp>
      <p:sp>
        <p:nvSpPr>
          <p:cNvPr id="82" name="Textfeld 81">
            <a:extLst>
              <a:ext uri="{FF2B5EF4-FFF2-40B4-BE49-F238E27FC236}">
                <a16:creationId xmlns:a16="http://schemas.microsoft.com/office/drawing/2014/main" id="{CA05CFAA-D077-4125-B8E9-157C9B0409CB}"/>
              </a:ext>
            </a:extLst>
          </p:cNvPr>
          <p:cNvSpPr txBox="1"/>
          <p:nvPr/>
        </p:nvSpPr>
        <p:spPr>
          <a:xfrm>
            <a:off x="7304139" y="4243267"/>
            <a:ext cx="293670" cy="338554"/>
          </a:xfrm>
          <a:prstGeom prst="rect">
            <a:avLst/>
          </a:prstGeom>
          <a:noFill/>
        </p:spPr>
        <p:txBody>
          <a:bodyPr wrap="none" rtlCol="0">
            <a:spAutoFit/>
          </a:bodyPr>
          <a:lstStyle/>
          <a:p>
            <a:pPr rtl="0"/>
            <a:r>
              <a:rPr lang="en-us" sz="1600">
                <a:solidFill>
                  <a:srgbClr val="00489A"/>
                </a:solidFill>
                <a:latin typeface="Univers LT Std 45 Light" panose="020B0403020202020204"/>
              </a:rPr>
              <a:t>C</a:t>
            </a:r>
          </a:p>
        </p:txBody>
      </p:sp>
      <p:sp>
        <p:nvSpPr>
          <p:cNvPr id="83" name="Textfeld 82">
            <a:extLst>
              <a:ext uri="{FF2B5EF4-FFF2-40B4-BE49-F238E27FC236}">
                <a16:creationId xmlns:a16="http://schemas.microsoft.com/office/drawing/2014/main" id="{6CA2EF87-E94E-4C12-96D2-1E09992F3DA4}"/>
              </a:ext>
            </a:extLst>
          </p:cNvPr>
          <p:cNvSpPr txBox="1"/>
          <p:nvPr/>
        </p:nvSpPr>
        <p:spPr>
          <a:xfrm>
            <a:off x="8200087" y="4287264"/>
            <a:ext cx="460382" cy="253916"/>
          </a:xfrm>
          <a:prstGeom prst="rect">
            <a:avLst/>
          </a:prstGeom>
          <a:noFill/>
        </p:spPr>
        <p:txBody>
          <a:bodyPr wrap="none" rtlCol="0">
            <a:spAutoFit/>
          </a:bodyPr>
          <a:lstStyle/>
          <a:p>
            <a:pPr rtl="0"/>
            <a:r>
              <a:rPr lang="en-us" sz="1050">
                <a:solidFill>
                  <a:srgbClr val="00489A"/>
                </a:solidFill>
                <a:latin typeface="Univers LT Std 45 Light" panose="020B0403020202020204"/>
              </a:rPr>
              <a:t>2021</a:t>
            </a:r>
          </a:p>
        </p:txBody>
      </p:sp>
      <p:sp>
        <p:nvSpPr>
          <p:cNvPr id="84" name="Textfeld 83">
            <a:extLst>
              <a:ext uri="{FF2B5EF4-FFF2-40B4-BE49-F238E27FC236}">
                <a16:creationId xmlns:a16="http://schemas.microsoft.com/office/drawing/2014/main" id="{EB89FF04-2861-4651-ACFA-2726388A756A}"/>
              </a:ext>
            </a:extLst>
          </p:cNvPr>
          <p:cNvSpPr txBox="1"/>
          <p:nvPr/>
        </p:nvSpPr>
        <p:spPr>
          <a:xfrm>
            <a:off x="8708998" y="4284238"/>
            <a:ext cx="473206" cy="261610"/>
          </a:xfrm>
          <a:prstGeom prst="rect">
            <a:avLst/>
          </a:prstGeom>
          <a:noFill/>
        </p:spPr>
        <p:txBody>
          <a:bodyPr wrap="none" rtlCol="0">
            <a:spAutoFit/>
          </a:bodyPr>
          <a:lstStyle/>
          <a:p>
            <a:pPr rtl="0"/>
            <a:r>
              <a:rPr lang="en-us" sz="1050">
                <a:solidFill>
                  <a:srgbClr val="00489A"/>
                </a:solidFill>
                <a:latin typeface="Univers LT Std 45 Light" panose="020B0403020202020204"/>
              </a:rPr>
              <a:t>2020</a:t>
            </a:r>
          </a:p>
        </p:txBody>
      </p:sp>
      <p:sp>
        <p:nvSpPr>
          <p:cNvPr id="85" name="Textfeld 84">
            <a:extLst>
              <a:ext uri="{FF2B5EF4-FFF2-40B4-BE49-F238E27FC236}">
                <a16:creationId xmlns:a16="http://schemas.microsoft.com/office/drawing/2014/main" id="{625BC41D-29FD-46FD-AF16-FCB5019899DF}"/>
              </a:ext>
            </a:extLst>
          </p:cNvPr>
          <p:cNvSpPr txBox="1"/>
          <p:nvPr/>
        </p:nvSpPr>
        <p:spPr>
          <a:xfrm>
            <a:off x="9170375" y="4280549"/>
            <a:ext cx="460382" cy="253916"/>
          </a:xfrm>
          <a:prstGeom prst="rect">
            <a:avLst/>
          </a:prstGeom>
          <a:noFill/>
        </p:spPr>
        <p:txBody>
          <a:bodyPr wrap="none" rtlCol="0">
            <a:spAutoFit/>
          </a:bodyPr>
          <a:lstStyle/>
          <a:p>
            <a:pPr rtl="0"/>
            <a:r>
              <a:rPr lang="en-us" sz="1050">
                <a:solidFill>
                  <a:schemeClr val="accent3"/>
                </a:solidFill>
                <a:latin typeface="Univers LT Std 45 Light" panose="020B0403020202020204"/>
              </a:rPr>
              <a:t>2019</a:t>
            </a:r>
          </a:p>
        </p:txBody>
      </p:sp>
      <p:sp>
        <p:nvSpPr>
          <p:cNvPr id="86" name="Rechteck 85">
            <a:extLst>
              <a:ext uri="{FF2B5EF4-FFF2-40B4-BE49-F238E27FC236}">
                <a16:creationId xmlns:a16="http://schemas.microsoft.com/office/drawing/2014/main" id="{C4B9C258-EF7D-4DDF-A122-9AFE6665289F}"/>
              </a:ext>
            </a:extLst>
          </p:cNvPr>
          <p:cNvSpPr/>
          <p:nvPr/>
        </p:nvSpPr>
        <p:spPr>
          <a:xfrm>
            <a:off x="7187220" y="3864792"/>
            <a:ext cx="540059" cy="717029"/>
          </a:xfrm>
          <a:prstGeom prst="rect">
            <a:avLst/>
          </a:prstGeom>
          <a:noFill/>
          <a:ln>
            <a:solidFill>
              <a:srgbClr val="00489A"/>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e-DE"/>
          </a:p>
        </p:txBody>
      </p:sp>
      <p:sp>
        <p:nvSpPr>
          <p:cNvPr id="87" name="Rechteck 86">
            <a:extLst>
              <a:ext uri="{FF2B5EF4-FFF2-40B4-BE49-F238E27FC236}">
                <a16:creationId xmlns:a16="http://schemas.microsoft.com/office/drawing/2014/main" id="{4CAD3543-4F1D-4437-97B3-637591DE5136}"/>
              </a:ext>
            </a:extLst>
          </p:cNvPr>
          <p:cNvSpPr/>
          <p:nvPr/>
        </p:nvSpPr>
        <p:spPr>
          <a:xfrm>
            <a:off x="8223663" y="3864792"/>
            <a:ext cx="909614" cy="717029"/>
          </a:xfrm>
          <a:prstGeom prst="rect">
            <a:avLst/>
          </a:prstGeom>
          <a:noFill/>
          <a:ln>
            <a:solidFill>
              <a:srgbClr val="00489A"/>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e-DE"/>
          </a:p>
        </p:txBody>
      </p:sp>
      <p:pic>
        <p:nvPicPr>
          <p:cNvPr id="88" name="Grafik 87" descr="Datenbank mit einfarbiger Füllung">
            <a:extLst>
              <a:ext uri="{FF2B5EF4-FFF2-40B4-BE49-F238E27FC236}">
                <a16:creationId xmlns:a16="http://schemas.microsoft.com/office/drawing/2014/main" id="{67A881E1-1F76-4461-A8A0-7A23148C9CBD}"/>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9593673" y="3928826"/>
            <a:ext cx="394906" cy="394906"/>
          </a:xfrm>
          <a:prstGeom prst="rect">
            <a:avLst/>
          </a:prstGeom>
        </p:spPr>
      </p:pic>
      <p:sp>
        <p:nvSpPr>
          <p:cNvPr id="90" name="Textfeld 89">
            <a:extLst>
              <a:ext uri="{FF2B5EF4-FFF2-40B4-BE49-F238E27FC236}">
                <a16:creationId xmlns:a16="http://schemas.microsoft.com/office/drawing/2014/main" id="{E648C156-7075-433A-8E1B-EF81B35A9F53}"/>
              </a:ext>
            </a:extLst>
          </p:cNvPr>
          <p:cNvSpPr txBox="1"/>
          <p:nvPr/>
        </p:nvSpPr>
        <p:spPr>
          <a:xfrm>
            <a:off x="9614267" y="4282447"/>
            <a:ext cx="360996" cy="253916"/>
          </a:xfrm>
          <a:prstGeom prst="rect">
            <a:avLst/>
          </a:prstGeom>
          <a:noFill/>
        </p:spPr>
        <p:txBody>
          <a:bodyPr wrap="none" rtlCol="0">
            <a:spAutoFit/>
          </a:bodyPr>
          <a:lstStyle/>
          <a:p>
            <a:pPr rtl="0"/>
            <a:r>
              <a:rPr lang="en-us" sz="1050">
                <a:solidFill>
                  <a:schemeClr val="accent3"/>
                </a:solidFill>
                <a:latin typeface="Univers LT Std 45 Light" panose="020B0403020202020204"/>
              </a:rPr>
              <a:t>[…]</a:t>
            </a:r>
          </a:p>
        </p:txBody>
      </p:sp>
      <p:cxnSp>
        <p:nvCxnSpPr>
          <p:cNvPr id="13" name="Verbinder: gewinkelt 12">
            <a:extLst>
              <a:ext uri="{FF2B5EF4-FFF2-40B4-BE49-F238E27FC236}">
                <a16:creationId xmlns:a16="http://schemas.microsoft.com/office/drawing/2014/main" id="{57B3F536-40B2-46DA-B24B-94B41FEC9AEE}"/>
              </a:ext>
            </a:extLst>
          </p:cNvPr>
          <p:cNvCxnSpPr>
            <a:cxnSpLocks/>
            <a:stCxn id="86" idx="2"/>
            <a:endCxn id="66" idx="0"/>
          </p:cNvCxnSpPr>
          <p:nvPr/>
        </p:nvCxnSpPr>
        <p:spPr>
          <a:xfrm rot="16200000" flipH="1">
            <a:off x="7577053" y="4462017"/>
            <a:ext cx="444156" cy="683763"/>
          </a:xfrm>
          <a:prstGeom prst="bentConnector3">
            <a:avLst/>
          </a:prstGeom>
          <a:ln>
            <a:solidFill>
              <a:srgbClr val="00489A"/>
            </a:solidFill>
            <a:tailEnd type="triangle"/>
          </a:ln>
        </p:spPr>
        <p:style>
          <a:lnRef idx="1">
            <a:schemeClr val="accent1"/>
          </a:lnRef>
          <a:fillRef idx="0">
            <a:schemeClr val="accent1"/>
          </a:fillRef>
          <a:effectRef idx="0">
            <a:schemeClr val="accent1"/>
          </a:effectRef>
          <a:fontRef idx="minor">
            <a:schemeClr val="tx1"/>
          </a:fontRef>
        </p:style>
      </p:cxnSp>
      <p:cxnSp>
        <p:nvCxnSpPr>
          <p:cNvPr id="15" name="Verbinder: gewinkelt 14">
            <a:extLst>
              <a:ext uri="{FF2B5EF4-FFF2-40B4-BE49-F238E27FC236}">
                <a16:creationId xmlns:a16="http://schemas.microsoft.com/office/drawing/2014/main" id="{C2C58276-8037-4EC8-981A-A0B6EB3D7717}"/>
              </a:ext>
            </a:extLst>
          </p:cNvPr>
          <p:cNvCxnSpPr>
            <a:cxnSpLocks/>
            <a:stCxn id="87" idx="2"/>
            <a:endCxn id="66" idx="0"/>
          </p:cNvCxnSpPr>
          <p:nvPr/>
        </p:nvCxnSpPr>
        <p:spPr>
          <a:xfrm rot="5400000">
            <a:off x="8187664" y="4535171"/>
            <a:ext cx="444156" cy="537457"/>
          </a:xfrm>
          <a:prstGeom prst="bentConnector3">
            <a:avLst/>
          </a:prstGeom>
          <a:ln>
            <a:solidFill>
              <a:srgbClr val="00489A"/>
            </a:solidFill>
            <a:tailEnd type="triangle"/>
          </a:ln>
        </p:spPr>
        <p:style>
          <a:lnRef idx="1">
            <a:schemeClr val="accent1"/>
          </a:lnRef>
          <a:fillRef idx="0">
            <a:schemeClr val="accent1"/>
          </a:fillRef>
          <a:effectRef idx="0">
            <a:schemeClr val="accent1"/>
          </a:effectRef>
          <a:fontRef idx="minor">
            <a:schemeClr val="tx1"/>
          </a:fontRef>
        </p:style>
      </p:cxnSp>
      <p:pic>
        <p:nvPicPr>
          <p:cNvPr id="4" name="Grafik 3" descr="Ursache und Wirkung Silhouette">
            <a:extLst>
              <a:ext uri="{FF2B5EF4-FFF2-40B4-BE49-F238E27FC236}">
                <a16:creationId xmlns:a16="http://schemas.microsoft.com/office/drawing/2014/main" id="{D443608E-66C3-409D-A333-3BAE5EA6EBB0}"/>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6008997" y="1302786"/>
            <a:ext cx="457200" cy="457200"/>
          </a:xfrm>
          <a:prstGeom prst="rect">
            <a:avLst/>
          </a:prstGeom>
        </p:spPr>
      </p:pic>
      <p:pic>
        <p:nvPicPr>
          <p:cNvPr id="51" name="Grafik 50">
            <a:extLst>
              <a:ext uri="{FF2B5EF4-FFF2-40B4-BE49-F238E27FC236}">
                <a16:creationId xmlns:a16="http://schemas.microsoft.com/office/drawing/2014/main" id="{D4860C94-E31E-4E19-AD9E-792DE452683C}"/>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9697291" y="237797"/>
            <a:ext cx="742661" cy="723438"/>
          </a:xfrm>
          <a:prstGeom prst="rect">
            <a:avLst/>
          </a:prstGeom>
        </p:spPr>
      </p:pic>
    </p:spTree>
    <p:extLst>
      <p:ext uri="{BB962C8B-B14F-4D97-AF65-F5344CB8AC3E}">
        <p14:creationId xmlns:p14="http://schemas.microsoft.com/office/powerpoint/2010/main" val="31471887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66ABD8DD7393B40841CAA9F17077C6C" ma:contentTypeVersion="8" ma:contentTypeDescription="Create a new document." ma:contentTypeScope="" ma:versionID="0ad8c1ac49a1a5120f8620bac2d393a8">
  <xsd:schema xmlns:xsd="http://www.w3.org/2001/XMLSchema" xmlns:xs="http://www.w3.org/2001/XMLSchema" xmlns:p="http://schemas.microsoft.com/office/2006/metadata/properties" xmlns:ns2="bd65d7c3-3c9f-424a-b632-a215548db65b" xmlns:ns3="3f9297ad-fb93-4d1c-8e09-9bb5f7c6c238" targetNamespace="http://schemas.microsoft.com/office/2006/metadata/properties" ma:root="true" ma:fieldsID="67f1ae603f3dc65d60c658e8e3b329a1" ns2:_="" ns3:_="">
    <xsd:import namespace="bd65d7c3-3c9f-424a-b632-a215548db65b"/>
    <xsd:import namespace="3f9297ad-fb93-4d1c-8e09-9bb5f7c6c23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d65d7c3-3c9f-424a-b632-a215548db65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f9297ad-fb93-4d1c-8e09-9bb5f7c6c238"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6CEDF68-5621-49C3-A274-4B310B9D6C1D}">
  <ds:schemaRefs>
    <ds:schemaRef ds:uri="http://purl.org/dc/elements/1.1/"/>
    <ds:schemaRef ds:uri="http://schemas.microsoft.com/office/2006/metadata/properties"/>
    <ds:schemaRef ds:uri="http://purl.org/dc/terms/"/>
    <ds:schemaRef ds:uri="bd65d7c3-3c9f-424a-b632-a215548db65b"/>
    <ds:schemaRef ds:uri="http://schemas.microsoft.com/office/2006/documentManagement/types"/>
    <ds:schemaRef ds:uri="http://schemas.microsoft.com/office/infopath/2007/PartnerControls"/>
    <ds:schemaRef ds:uri="http://schemas.openxmlformats.org/package/2006/metadata/core-properties"/>
    <ds:schemaRef ds:uri="3f9297ad-fb93-4d1c-8e09-9bb5f7c6c238"/>
    <ds:schemaRef ds:uri="http://www.w3.org/XML/1998/namespace"/>
    <ds:schemaRef ds:uri="http://purl.org/dc/dcmitype/"/>
  </ds:schemaRefs>
</ds:datastoreItem>
</file>

<file path=customXml/itemProps2.xml><?xml version="1.0" encoding="utf-8"?>
<ds:datastoreItem xmlns:ds="http://schemas.openxmlformats.org/officeDocument/2006/customXml" ds:itemID="{E359388F-DD38-473B-9A6F-5D0A7560B99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d65d7c3-3c9f-424a-b632-a215548db65b"/>
    <ds:schemaRef ds:uri="3f9297ad-fb93-4d1c-8e09-9bb5f7c6c23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A64113C-A547-409E-80AA-BE2C0BAAC27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421</Words>
  <Application>Microsoft Office PowerPoint</Application>
  <PresentationFormat>Benutzerdefiniert</PresentationFormat>
  <Paragraphs>38</Paragraphs>
  <Slides>1</Slides>
  <Notes>1</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vt:i4>
      </vt:variant>
    </vt:vector>
  </HeadingPairs>
  <TitlesOfParts>
    <vt:vector size="8" baseType="lpstr">
      <vt:lpstr>Arial</vt:lpstr>
      <vt:lpstr>Calibri</vt:lpstr>
      <vt:lpstr>Calibri Light</vt:lpstr>
      <vt:lpstr>Montserrat Light</vt:lpstr>
      <vt:lpstr>Univers LT Std 45 Light</vt:lpstr>
      <vt:lpstr>Wingdings</vt:lpstr>
      <vt:lpstr>Office Theme</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Jahns, Viktoria</dc:creator>
  <cp:lastModifiedBy>Peters, Marie</cp:lastModifiedBy>
  <cp:revision>81</cp:revision>
  <cp:lastPrinted>2020-06-04T06:49:55Z</cp:lastPrinted>
  <dcterms:created xsi:type="dcterms:W3CDTF">2020-06-02T00:18:39Z</dcterms:created>
  <dcterms:modified xsi:type="dcterms:W3CDTF">2022-02-14T09:21:22Z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a361ecf-460f-4450-80eb-7b8906b66b31_Enabled">
    <vt:lpwstr>true</vt:lpwstr>
  </property>
  <property fmtid="{D5CDD505-2E9C-101B-9397-08002B2CF9AE}" pid="3" name="MSIP_Label_4a361ecf-460f-4450-80eb-7b8906b66b31_SetDate">
    <vt:lpwstr>2020-11-18T18:31:12Z</vt:lpwstr>
  </property>
  <property fmtid="{D5CDD505-2E9C-101B-9397-08002B2CF9AE}" pid="4" name="MSIP_Label_4a361ecf-460f-4450-80eb-7b8906b66b31_Method">
    <vt:lpwstr>Standard</vt:lpwstr>
  </property>
  <property fmtid="{D5CDD505-2E9C-101B-9397-08002B2CF9AE}" pid="5" name="MSIP_Label_4a361ecf-460f-4450-80eb-7b8906b66b31_Name">
    <vt:lpwstr>4a361ecf-460f-4450-80eb-7b8906b66b31</vt:lpwstr>
  </property>
  <property fmtid="{D5CDD505-2E9C-101B-9397-08002B2CF9AE}" pid="6" name="MSIP_Label_4a361ecf-460f-4450-80eb-7b8906b66b31_SiteId">
    <vt:lpwstr>730b8f48-0fcb-4f6d-9cfa-5b2306baf851</vt:lpwstr>
  </property>
  <property fmtid="{D5CDD505-2E9C-101B-9397-08002B2CF9AE}" pid="7" name="MSIP_Label_4a361ecf-460f-4450-80eb-7b8906b66b31_ActionId">
    <vt:lpwstr>5666056b-2a18-49cb-aa2f-0000822d9413</vt:lpwstr>
  </property>
  <property fmtid="{D5CDD505-2E9C-101B-9397-08002B2CF9AE}" pid="8" name="MSIP_Label_4a361ecf-460f-4450-80eb-7b8906b66b31_ContentBits">
    <vt:lpwstr>1</vt:lpwstr>
  </property>
  <property fmtid="{D5CDD505-2E9C-101B-9397-08002B2CF9AE}" pid="9" name="ContentTypeId">
    <vt:lpwstr>0x010100D66ABD8DD7393B40841CAA9F17077C6C</vt:lpwstr>
  </property>
</Properties>
</file>