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1" r:id="rId4"/>
  </p:sldMasterIdLst>
  <p:notesMasterIdLst>
    <p:notesMasterId r:id="rId6"/>
  </p:notesMasterIdLst>
  <p:handoutMasterIdLst>
    <p:handoutMasterId r:id="rId7"/>
  </p:handoutMasterIdLst>
  <p:sldIdLst>
    <p:sldId id="291" r:id="rId5"/>
  </p:sldIdLst>
  <p:sldSz cx="10691813" cy="7559675"/>
  <p:notesSz cx="6858000" cy="9144000"/>
  <p:defaultTextStyle>
    <a:defPPr rtl="0">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546" userDrawn="1">
          <p15:clr>
            <a:srgbClr val="A4A3A4"/>
          </p15:clr>
        </p15:guide>
        <p15:guide id="2" pos="416"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89A"/>
    <a:srgbClr val="FE4CFF"/>
    <a:srgbClr val="D9D9D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8D8CCE-0867-4C41-91FE-0C3C22AFAED3}" v="1" dt="2022-01-27T09:26:23.747"/>
    <p1510:client id="{C8E3C0DA-26EC-8E7B-BA61-882ECB5C1538}" v="31" dt="2022-01-27T09:06:33.55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Helle Formatvorlage 2 - Akz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73" autoAdjust="0"/>
    <p:restoredTop sz="96400" autoAdjust="0"/>
  </p:normalViewPr>
  <p:slideViewPr>
    <p:cSldViewPr snapToGrid="0" showGuides="1">
      <p:cViewPr varScale="1">
        <p:scale>
          <a:sx n="104" d="100"/>
          <a:sy n="104" d="100"/>
        </p:scale>
        <p:origin x="1722" y="102"/>
      </p:cViewPr>
      <p:guideLst>
        <p:guide orient="horz" pos="4546"/>
        <p:guide pos="416"/>
      </p:guideLst>
    </p:cSldViewPr>
  </p:slideViewPr>
  <p:notesTextViewPr>
    <p:cViewPr>
      <p:scale>
        <a:sx n="1" d="1"/>
        <a:sy n="1" d="1"/>
      </p:scale>
      <p:origin x="0" y="0"/>
    </p:cViewPr>
  </p:notesTextViewPr>
  <p:notesViewPr>
    <p:cSldViewPr snapToGrid="0" showGuides="1">
      <p:cViewPr varScale="1">
        <p:scale>
          <a:sx n="87" d="100"/>
          <a:sy n="87" d="100"/>
        </p:scale>
        <p:origin x="3840"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06D54122-252E-4D3E-A3FF-14E55F4B0BA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de-DE"/>
          </a:p>
        </p:txBody>
      </p:sp>
      <p:sp>
        <p:nvSpPr>
          <p:cNvPr id="3" name="Datumsplatzhalter 2">
            <a:extLst>
              <a:ext uri="{FF2B5EF4-FFF2-40B4-BE49-F238E27FC236}">
                <a16:creationId xmlns:a16="http://schemas.microsoft.com/office/drawing/2014/main" id="{B8219D4B-65BA-4257-8919-6927EF1D505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88502DE4-5A2C-42F5-86B3-326ECA6B50FD}" type="datetimeFigureOut">
              <a:rPr lang="de-DE" smtClean="0"/>
              <a:t>14.02.2022</a:t>
            </a:fld>
            <a:endParaRPr lang="de-DE"/>
          </a:p>
        </p:txBody>
      </p:sp>
      <p:sp>
        <p:nvSpPr>
          <p:cNvPr id="4" name="Fußzeilenplatzhalter 3">
            <a:extLst>
              <a:ext uri="{FF2B5EF4-FFF2-40B4-BE49-F238E27FC236}">
                <a16:creationId xmlns:a16="http://schemas.microsoft.com/office/drawing/2014/main" id="{4813C51E-E4AF-4645-B781-0C41019ACEE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de-DE"/>
          </a:p>
        </p:txBody>
      </p:sp>
      <p:sp>
        <p:nvSpPr>
          <p:cNvPr id="5" name="Foliennummernplatzhalter 4">
            <a:extLst>
              <a:ext uri="{FF2B5EF4-FFF2-40B4-BE49-F238E27FC236}">
                <a16:creationId xmlns:a16="http://schemas.microsoft.com/office/drawing/2014/main" id="{0AF47BB6-FA06-47B0-A4F7-47C78A1A194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A1AD6827-A4B2-4DC4-BE19-1C8664543040}" type="slidenum">
              <a:rPr lang="de-DE" smtClean="0"/>
              <a:t>‹Nr.›</a:t>
            </a:fld>
            <a:endParaRPr lang="de-DE"/>
          </a:p>
        </p:txBody>
      </p:sp>
    </p:spTree>
    <p:extLst>
      <p:ext uri="{BB962C8B-B14F-4D97-AF65-F5344CB8AC3E}">
        <p14:creationId xmlns:p14="http://schemas.microsoft.com/office/powerpoint/2010/main" val="1396976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831B5660-80EF-4D86-8E1E-A05BC1C5D0F5}" type="datetimeFigureOut">
              <a:rPr lang="de-DE" smtClean="0"/>
              <a:t>14.02.2022</a:t>
            </a:fld>
            <a:endParaRPr lang="de-DE"/>
          </a:p>
        </p:txBody>
      </p:sp>
      <p:sp>
        <p:nvSpPr>
          <p:cNvPr id="4" name="Folienbildplatzhalter 3"/>
          <p:cNvSpPr>
            <a:spLocks noGrp="1" noRot="1" noChangeAspect="1"/>
          </p:cNvSpPr>
          <p:nvPr>
            <p:ph type="sldImg" idx="2"/>
          </p:nvPr>
        </p:nvSpPr>
        <p:spPr>
          <a:xfrm>
            <a:off x="1247775" y="1143000"/>
            <a:ext cx="4362450" cy="3086100"/>
          </a:xfrm>
          <a:prstGeom prst="rect">
            <a:avLst/>
          </a:prstGeom>
          <a:noFill/>
          <a:ln w="12700">
            <a:solidFill>
              <a:prstClr val="black"/>
            </a:solidFill>
          </a:ln>
        </p:spPr>
        <p:txBody>
          <a:bodyPr vert="horz" lIns="91440" tIns="45720" rIns="91440" bIns="45720" rtlCol="0" anchor="ctr"/>
          <a:lstStyle/>
          <a:p>
            <a:pPr rtl="0"/>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n-us"/>
              <a:t>Mastertextformat bearbeiten</a:t>
            </a:r>
          </a:p>
          <a:p>
            <a:pPr lvl="1" rtl="0"/>
            <a:r>
              <a:rPr lang="en-us"/>
              <a:t>Zweite Ebene</a:t>
            </a:r>
          </a:p>
          <a:p>
            <a:pPr lvl="2" rtl="0"/>
            <a:r>
              <a:rPr lang="en-us"/>
              <a:t>Dritte Ebene</a:t>
            </a:r>
          </a:p>
          <a:p>
            <a:pPr lvl="3" rtl="0"/>
            <a:r>
              <a:rPr lang="en-us"/>
              <a:t>Vierte Ebene</a:t>
            </a:r>
          </a:p>
          <a:p>
            <a:pPr lvl="4" rtl="0"/>
            <a:r>
              <a:rPr lang="en-us"/>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6AD65635-2F6F-4530-8B24-2C1BC0B30C58}" type="slidenum">
              <a:rPr lang="de-DE" smtClean="0"/>
              <a:t>‹Nr.›</a:t>
            </a:fld>
            <a:endParaRPr lang="de-DE"/>
          </a:p>
        </p:txBody>
      </p:sp>
    </p:spTree>
    <p:extLst>
      <p:ext uri="{BB962C8B-B14F-4D97-AF65-F5344CB8AC3E}">
        <p14:creationId xmlns:p14="http://schemas.microsoft.com/office/powerpoint/2010/main" val="19963450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247775" y="1143000"/>
            <a:ext cx="4362450" cy="3086100"/>
          </a:xfrm>
        </p:spPr>
      </p:sp>
      <p:sp>
        <p:nvSpPr>
          <p:cNvPr id="3" name="Notizenplatzhalter 2"/>
          <p:cNvSpPr>
            <a:spLocks noGrp="1"/>
          </p:cNvSpPr>
          <p:nvPr>
            <p:ph type="body" idx="1"/>
          </p:nvPr>
        </p:nvSpPr>
        <p:spPr/>
        <p:txBody>
          <a:bodyPr rtlCol="0"/>
          <a:lstStyle/>
          <a:p>
            <a:pPr rtl="0"/>
            <a:endParaRPr lang="de-DE" dirty="0"/>
          </a:p>
        </p:txBody>
      </p:sp>
      <p:sp>
        <p:nvSpPr>
          <p:cNvPr id="4" name="Foliennummernplatzhalter 3"/>
          <p:cNvSpPr>
            <a:spLocks noGrp="1"/>
          </p:cNvSpPr>
          <p:nvPr>
            <p:ph type="sldNum" sz="quarter" idx="5"/>
          </p:nvPr>
        </p:nvSpPr>
        <p:spPr/>
        <p:txBody>
          <a:bodyPr rtlCol="0"/>
          <a:lstStyle/>
          <a:p>
            <a:pPr rtl="0"/>
            <a:fld id="{6AD65635-2F6F-4530-8B24-2C1BC0B30C58}" type="slidenum">
              <a:rPr lang="de-DE" smtClean="0"/>
              <a:t>1</a:t>
            </a:fld>
            <a:endParaRPr lang="de-DE"/>
          </a:p>
        </p:txBody>
      </p:sp>
    </p:spTree>
    <p:extLst>
      <p:ext uri="{BB962C8B-B14F-4D97-AF65-F5344CB8AC3E}">
        <p14:creationId xmlns:p14="http://schemas.microsoft.com/office/powerpoint/2010/main" val="36775819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a:prstGeom prst="rect">
            <a:avLst/>
          </a:prstGeom>
        </p:spPr>
        <p:txBody>
          <a:bodyPr rtlCol="0" anchor="b"/>
          <a:lstStyle>
            <a:lvl1pPr algn="ctr">
              <a:defRPr sz="6614"/>
            </a:lvl1pPr>
          </a:lstStyle>
          <a:p>
            <a:pPr rtl="0"/>
            <a:r>
              <a:rPr lang="en-us"/>
              <a:t>Mastertitelformat bearbeiten</a:t>
            </a:r>
            <a:endParaRPr lang="en-US" dirty="0"/>
          </a:p>
        </p:txBody>
      </p:sp>
      <p:sp>
        <p:nvSpPr>
          <p:cNvPr id="3" name="Subtitle 2"/>
          <p:cNvSpPr>
            <a:spLocks noGrp="1"/>
          </p:cNvSpPr>
          <p:nvPr>
            <p:ph type="subTitle" idx="1"/>
          </p:nvPr>
        </p:nvSpPr>
        <p:spPr>
          <a:xfrm>
            <a:off x="1336477" y="3970580"/>
            <a:ext cx="8018860" cy="1825171"/>
          </a:xfrm>
          <a:prstGeom prst="rect">
            <a:avLst/>
          </a:prstGeom>
        </p:spPr>
        <p:txBody>
          <a:bodyPr rtlCol="0"/>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pPr rtl="0"/>
            <a:r>
              <a:rPr lang="en-us"/>
              <a:t>Master-Untertitelformat bearbeiten</a:t>
            </a:r>
            <a:endParaRPr lang="en-US" dirty="0"/>
          </a:p>
        </p:txBody>
      </p:sp>
      <p:sp>
        <p:nvSpPr>
          <p:cNvPr id="4" name="Date Placeholder 3"/>
          <p:cNvSpPr>
            <a:spLocks noGrp="1"/>
          </p:cNvSpPr>
          <p:nvPr>
            <p:ph type="dt" sz="half" idx="10"/>
          </p:nvPr>
        </p:nvSpPr>
        <p:spPr>
          <a:xfrm>
            <a:off x="735062" y="7006700"/>
            <a:ext cx="2405658" cy="402483"/>
          </a:xfrm>
          <a:prstGeom prst="rect">
            <a:avLst/>
          </a:prstGeom>
        </p:spPr>
        <p:txBody>
          <a:bodyPr rtlCol="0"/>
          <a:lstStyle/>
          <a:p>
            <a:pPr rtl="0"/>
            <a:fld id="{C764DE79-268F-4C1A-8933-263129D2AF90}" type="datetimeFigureOut">
              <a:rPr lang="en-US" dirty="0"/>
              <a:t>2/14/2022</a:t>
            </a:fld>
            <a:endParaRPr lang="en-US" dirty="0"/>
          </a:p>
        </p:txBody>
      </p:sp>
      <p:sp>
        <p:nvSpPr>
          <p:cNvPr id="5" name="Footer Placeholder 4"/>
          <p:cNvSpPr>
            <a:spLocks noGrp="1"/>
          </p:cNvSpPr>
          <p:nvPr>
            <p:ph type="ftr" sz="quarter" idx="11"/>
          </p:nvPr>
        </p:nvSpPr>
        <p:spPr>
          <a:xfrm>
            <a:off x="3541663" y="7006700"/>
            <a:ext cx="3608487" cy="402483"/>
          </a:xfrm>
          <a:prstGeom prst="rect">
            <a:avLst/>
          </a:prstGeom>
        </p:spPr>
        <p:txBody>
          <a:bodyPr rtlCol="0"/>
          <a:lstStyle/>
          <a:p>
            <a:pPr rtl="0"/>
            <a:endParaRPr lang="en-US" dirty="0"/>
          </a:p>
        </p:txBody>
      </p:sp>
      <p:sp>
        <p:nvSpPr>
          <p:cNvPr id="6" name="Slide Number Placeholder 5"/>
          <p:cNvSpPr>
            <a:spLocks noGrp="1"/>
          </p:cNvSpPr>
          <p:nvPr>
            <p:ph type="sldNum" sz="quarter" idx="12"/>
          </p:nvPr>
        </p:nvSpPr>
        <p:spPr>
          <a:xfrm>
            <a:off x="7551093" y="7006700"/>
            <a:ext cx="2405658" cy="402483"/>
          </a:xfrm>
          <a:prstGeom prst="rect">
            <a:avLst/>
          </a:prstGeom>
        </p:spPr>
        <p:txBody>
          <a:bodyPr rtlCol="0"/>
          <a:lstStyle/>
          <a:p>
            <a:pPr rtl="0"/>
            <a:fld id="{48F63A3B-78C7-47BE-AE5E-E10140E04643}" type="slidenum">
              <a:rPr lang="en-US" dirty="0"/>
              <a:t>‹Nr.›</a:t>
            </a:fld>
            <a:endParaRPr lang="en-US" dirty="0"/>
          </a:p>
        </p:txBody>
      </p:sp>
    </p:spTree>
    <p:extLst>
      <p:ext uri="{BB962C8B-B14F-4D97-AF65-F5344CB8AC3E}">
        <p14:creationId xmlns:p14="http://schemas.microsoft.com/office/powerpoint/2010/main" val="627014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a:xfrm>
            <a:off x="735062" y="402484"/>
            <a:ext cx="9221689" cy="1461188"/>
          </a:xfrm>
          <a:prstGeom prst="rect">
            <a:avLst/>
          </a:prstGeom>
        </p:spPr>
        <p:txBody>
          <a:bodyPr rtlCol="0"/>
          <a:lstStyle/>
          <a:p>
            <a:pPr rtl="0"/>
            <a:r>
              <a:rPr lang="en-us"/>
              <a:t>Mastertitelformat bearbeiten</a:t>
            </a:r>
            <a:endParaRPr lang="en-US" dirty="0"/>
          </a:p>
        </p:txBody>
      </p:sp>
      <p:sp>
        <p:nvSpPr>
          <p:cNvPr id="3" name="Vertical Text Placeholder 2"/>
          <p:cNvSpPr>
            <a:spLocks noGrp="1"/>
          </p:cNvSpPr>
          <p:nvPr>
            <p:ph type="body" orient="vert" idx="1"/>
          </p:nvPr>
        </p:nvSpPr>
        <p:spPr>
          <a:xfrm>
            <a:off x="735062" y="2012414"/>
            <a:ext cx="9221689" cy="4796544"/>
          </a:xfrm>
          <a:prstGeom prst="rect">
            <a:avLst/>
          </a:prstGeom>
        </p:spPr>
        <p:txBody>
          <a:bodyPr vert="eaVert" rtlCol="0"/>
          <a:lstStyle/>
          <a:p>
            <a:pPr lvl="0" rtl="0"/>
            <a:r>
              <a:rPr lang="en-us"/>
              <a:t>Mastertextformat bearbeiten</a:t>
            </a:r>
          </a:p>
          <a:p>
            <a:pPr lvl="1" rtl="0"/>
            <a:r>
              <a:rPr lang="en-us"/>
              <a:t>Zweite Ebene</a:t>
            </a:r>
          </a:p>
          <a:p>
            <a:pPr lvl="2" rtl="0"/>
            <a:r>
              <a:rPr lang="en-us"/>
              <a:t>Dritte Ebene</a:t>
            </a:r>
          </a:p>
          <a:p>
            <a:pPr lvl="3" rtl="0"/>
            <a:r>
              <a:rPr lang="en-us"/>
              <a:t>Vierte Ebene</a:t>
            </a:r>
          </a:p>
          <a:p>
            <a:pPr lvl="4" rtl="0"/>
            <a:r>
              <a:rPr lang="en-us"/>
              <a:t>Fünfte Ebene</a:t>
            </a:r>
            <a:endParaRPr lang="en-US" dirty="0"/>
          </a:p>
        </p:txBody>
      </p:sp>
      <p:sp>
        <p:nvSpPr>
          <p:cNvPr id="4" name="Date Placeholder 3"/>
          <p:cNvSpPr>
            <a:spLocks noGrp="1"/>
          </p:cNvSpPr>
          <p:nvPr>
            <p:ph type="dt" sz="half" idx="10"/>
          </p:nvPr>
        </p:nvSpPr>
        <p:spPr>
          <a:xfrm>
            <a:off x="735062" y="7006700"/>
            <a:ext cx="2405658" cy="402483"/>
          </a:xfrm>
          <a:prstGeom prst="rect">
            <a:avLst/>
          </a:prstGeom>
        </p:spPr>
        <p:txBody>
          <a:bodyPr rtlCol="0"/>
          <a:lstStyle/>
          <a:p>
            <a:pPr rtl="0"/>
            <a:fld id="{C764DE79-268F-4C1A-8933-263129D2AF90}" type="datetimeFigureOut">
              <a:rPr lang="en-US" dirty="0"/>
              <a:t>2/14/2022</a:t>
            </a:fld>
            <a:endParaRPr lang="en-US" dirty="0"/>
          </a:p>
        </p:txBody>
      </p:sp>
      <p:sp>
        <p:nvSpPr>
          <p:cNvPr id="5" name="Footer Placeholder 4"/>
          <p:cNvSpPr>
            <a:spLocks noGrp="1"/>
          </p:cNvSpPr>
          <p:nvPr>
            <p:ph type="ftr" sz="quarter" idx="11"/>
          </p:nvPr>
        </p:nvSpPr>
        <p:spPr>
          <a:xfrm>
            <a:off x="3541663" y="7006700"/>
            <a:ext cx="3608487" cy="402483"/>
          </a:xfrm>
          <a:prstGeom prst="rect">
            <a:avLst/>
          </a:prstGeom>
        </p:spPr>
        <p:txBody>
          <a:bodyPr rtlCol="0"/>
          <a:lstStyle/>
          <a:p>
            <a:pPr rtl="0"/>
            <a:endParaRPr lang="en-US" dirty="0"/>
          </a:p>
        </p:txBody>
      </p:sp>
      <p:sp>
        <p:nvSpPr>
          <p:cNvPr id="6" name="Slide Number Placeholder 5"/>
          <p:cNvSpPr>
            <a:spLocks noGrp="1"/>
          </p:cNvSpPr>
          <p:nvPr>
            <p:ph type="sldNum" sz="quarter" idx="12"/>
          </p:nvPr>
        </p:nvSpPr>
        <p:spPr>
          <a:xfrm>
            <a:off x="7551093" y="7006700"/>
            <a:ext cx="2405658" cy="402483"/>
          </a:xfrm>
          <a:prstGeom prst="rect">
            <a:avLst/>
          </a:prstGeom>
        </p:spPr>
        <p:txBody>
          <a:bodyPr rtlCol="0"/>
          <a:lstStyle/>
          <a:p>
            <a:pPr rtl="0"/>
            <a:fld id="{48F63A3B-78C7-47BE-AE5E-E10140E04643}" type="slidenum">
              <a:rPr lang="en-US" dirty="0"/>
              <a:t>‹Nr.›</a:t>
            </a:fld>
            <a:endParaRPr lang="en-US" dirty="0"/>
          </a:p>
        </p:txBody>
      </p:sp>
    </p:spTree>
    <p:extLst>
      <p:ext uri="{BB962C8B-B14F-4D97-AF65-F5344CB8AC3E}">
        <p14:creationId xmlns:p14="http://schemas.microsoft.com/office/powerpoint/2010/main" val="2555356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a:prstGeom prst="rect">
            <a:avLst/>
          </a:prstGeom>
        </p:spPr>
        <p:txBody>
          <a:bodyPr vert="eaVert" rtlCol="0"/>
          <a:lstStyle/>
          <a:p>
            <a:pPr rtl="0"/>
            <a:r>
              <a:rPr lang="en-us"/>
              <a:t>Mastertitelformat bearbeiten</a:t>
            </a:r>
            <a:endParaRPr lang="en-US" dirty="0"/>
          </a:p>
        </p:txBody>
      </p:sp>
      <p:sp>
        <p:nvSpPr>
          <p:cNvPr id="3" name="Vertical Text Placeholder 2"/>
          <p:cNvSpPr>
            <a:spLocks noGrp="1"/>
          </p:cNvSpPr>
          <p:nvPr>
            <p:ph type="body" orient="vert" idx="1"/>
          </p:nvPr>
        </p:nvSpPr>
        <p:spPr>
          <a:xfrm>
            <a:off x="735063" y="402483"/>
            <a:ext cx="6782619" cy="6406475"/>
          </a:xfrm>
          <a:prstGeom prst="rect">
            <a:avLst/>
          </a:prstGeom>
        </p:spPr>
        <p:txBody>
          <a:bodyPr vert="eaVert" rtlCol="0"/>
          <a:lstStyle/>
          <a:p>
            <a:pPr lvl="0" rtl="0"/>
            <a:r>
              <a:rPr lang="en-us"/>
              <a:t>Mastertextformat bearbeiten</a:t>
            </a:r>
          </a:p>
          <a:p>
            <a:pPr lvl="1" rtl="0"/>
            <a:r>
              <a:rPr lang="en-us"/>
              <a:t>Zweite Ebene</a:t>
            </a:r>
          </a:p>
          <a:p>
            <a:pPr lvl="2" rtl="0"/>
            <a:r>
              <a:rPr lang="en-us"/>
              <a:t>Dritte Ebene</a:t>
            </a:r>
          </a:p>
          <a:p>
            <a:pPr lvl="3" rtl="0"/>
            <a:r>
              <a:rPr lang="en-us"/>
              <a:t>Vierte Ebene</a:t>
            </a:r>
          </a:p>
          <a:p>
            <a:pPr lvl="4" rtl="0"/>
            <a:r>
              <a:rPr lang="en-us"/>
              <a:t>Fünfte Ebene</a:t>
            </a:r>
            <a:endParaRPr lang="en-US" dirty="0"/>
          </a:p>
        </p:txBody>
      </p:sp>
      <p:sp>
        <p:nvSpPr>
          <p:cNvPr id="4" name="Date Placeholder 3"/>
          <p:cNvSpPr>
            <a:spLocks noGrp="1"/>
          </p:cNvSpPr>
          <p:nvPr>
            <p:ph type="dt" sz="half" idx="10"/>
          </p:nvPr>
        </p:nvSpPr>
        <p:spPr>
          <a:xfrm>
            <a:off x="735062" y="7006700"/>
            <a:ext cx="2405658" cy="402483"/>
          </a:xfrm>
          <a:prstGeom prst="rect">
            <a:avLst/>
          </a:prstGeom>
        </p:spPr>
        <p:txBody>
          <a:bodyPr rtlCol="0"/>
          <a:lstStyle/>
          <a:p>
            <a:pPr rtl="0"/>
            <a:fld id="{C764DE79-268F-4C1A-8933-263129D2AF90}" type="datetimeFigureOut">
              <a:rPr lang="en-US" dirty="0"/>
              <a:t>2/14/2022</a:t>
            </a:fld>
            <a:endParaRPr lang="en-US" dirty="0"/>
          </a:p>
        </p:txBody>
      </p:sp>
      <p:sp>
        <p:nvSpPr>
          <p:cNvPr id="5" name="Footer Placeholder 4"/>
          <p:cNvSpPr>
            <a:spLocks noGrp="1"/>
          </p:cNvSpPr>
          <p:nvPr>
            <p:ph type="ftr" sz="quarter" idx="11"/>
          </p:nvPr>
        </p:nvSpPr>
        <p:spPr>
          <a:xfrm>
            <a:off x="3541663" y="7006700"/>
            <a:ext cx="3608487" cy="402483"/>
          </a:xfrm>
          <a:prstGeom prst="rect">
            <a:avLst/>
          </a:prstGeom>
        </p:spPr>
        <p:txBody>
          <a:bodyPr rtlCol="0"/>
          <a:lstStyle/>
          <a:p>
            <a:pPr rtl="0"/>
            <a:endParaRPr lang="en-US" dirty="0"/>
          </a:p>
        </p:txBody>
      </p:sp>
      <p:sp>
        <p:nvSpPr>
          <p:cNvPr id="6" name="Slide Number Placeholder 5"/>
          <p:cNvSpPr>
            <a:spLocks noGrp="1"/>
          </p:cNvSpPr>
          <p:nvPr>
            <p:ph type="sldNum" sz="quarter" idx="12"/>
          </p:nvPr>
        </p:nvSpPr>
        <p:spPr>
          <a:xfrm>
            <a:off x="7551093" y="7006700"/>
            <a:ext cx="2405658" cy="402483"/>
          </a:xfrm>
          <a:prstGeom prst="rect">
            <a:avLst/>
          </a:prstGeom>
        </p:spPr>
        <p:txBody>
          <a:bodyPr rtlCol="0"/>
          <a:lstStyle/>
          <a:p>
            <a:pPr rtl="0"/>
            <a:fld id="{48F63A3B-78C7-47BE-AE5E-E10140E04643}" type="slidenum">
              <a:rPr lang="en-US" dirty="0"/>
              <a:t>‹Nr.›</a:t>
            </a:fld>
            <a:endParaRPr lang="en-US" dirty="0"/>
          </a:p>
        </p:txBody>
      </p:sp>
    </p:spTree>
    <p:extLst>
      <p:ext uri="{BB962C8B-B14F-4D97-AF65-F5344CB8AC3E}">
        <p14:creationId xmlns:p14="http://schemas.microsoft.com/office/powerpoint/2010/main" val="30708946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1_1Zeilig">
    <p:spTree>
      <p:nvGrpSpPr>
        <p:cNvPr id="1" name=""/>
        <p:cNvGrpSpPr/>
        <p:nvPr/>
      </p:nvGrpSpPr>
      <p:grpSpPr>
        <a:xfrm>
          <a:off x="0" y="0"/>
          <a:ext cx="0" cy="0"/>
          <a:chOff x="0" y="0"/>
          <a:chExt cx="0" cy="0"/>
        </a:xfrm>
      </p:grpSpPr>
      <p:sp>
        <p:nvSpPr>
          <p:cNvPr id="9" name="Bildplatzhalter 8">
            <a:extLst>
              <a:ext uri="{FF2B5EF4-FFF2-40B4-BE49-F238E27FC236}">
                <a16:creationId xmlns:a16="http://schemas.microsoft.com/office/drawing/2014/main" id="{E4DEA7E7-0CD6-8E41-8972-CCE7941FCF11}"/>
              </a:ext>
            </a:extLst>
          </p:cNvPr>
          <p:cNvSpPr>
            <a:spLocks noGrp="1"/>
          </p:cNvSpPr>
          <p:nvPr>
            <p:ph type="pic" sz="quarter" idx="10"/>
          </p:nvPr>
        </p:nvSpPr>
        <p:spPr>
          <a:xfrm>
            <a:off x="1" y="0"/>
            <a:ext cx="10691813" cy="3390335"/>
          </a:xfrm>
          <a:prstGeom prst="rect">
            <a:avLst/>
          </a:prstGeom>
        </p:spPr>
        <p:txBody>
          <a:bodyPr rtlCol="0"/>
          <a:lstStyle/>
          <a:p>
            <a:pPr rtl="0"/>
            <a:endParaRPr lang="de-DE" dirty="0"/>
          </a:p>
        </p:txBody>
      </p:sp>
      <p:sp>
        <p:nvSpPr>
          <p:cNvPr id="12" name="Textfeld 11">
            <a:extLst>
              <a:ext uri="{FF2B5EF4-FFF2-40B4-BE49-F238E27FC236}">
                <a16:creationId xmlns:a16="http://schemas.microsoft.com/office/drawing/2014/main" id="{46BDED8F-385C-5248-803E-B57BC0796357}"/>
              </a:ext>
            </a:extLst>
          </p:cNvPr>
          <p:cNvSpPr txBox="1"/>
          <p:nvPr userDrawn="1"/>
        </p:nvSpPr>
        <p:spPr>
          <a:xfrm>
            <a:off x="662400" y="3628052"/>
            <a:ext cx="1845256" cy="239425"/>
          </a:xfrm>
          <a:prstGeom prst="rect">
            <a:avLst/>
          </a:prstGeom>
          <a:noFill/>
        </p:spPr>
        <p:txBody>
          <a:bodyPr wrap="square" lIns="0" tIns="0" rIns="0" bIns="0" rtlCol="0">
            <a:spAutoFit/>
          </a:bodyPr>
          <a:lstStyle/>
          <a:p>
            <a:pPr rtl="0"/>
            <a:r>
              <a:rPr lang="en-us" sz="1556" b="0" i="0">
                <a:solidFill>
                  <a:srgbClr val="00489A"/>
                </a:solidFill>
                <a:latin typeface="Univers LT Std 45 Light" panose="020B0403020202020204" pitchFamily="34" charset="0"/>
              </a:rPr>
              <a:t>Factsheet</a:t>
            </a:r>
          </a:p>
        </p:txBody>
      </p:sp>
      <p:pic>
        <p:nvPicPr>
          <p:cNvPr id="3" name="Grafik 2">
            <a:extLst>
              <a:ext uri="{FF2B5EF4-FFF2-40B4-BE49-F238E27FC236}">
                <a16:creationId xmlns:a16="http://schemas.microsoft.com/office/drawing/2014/main" id="{18623D43-6DF8-7140-B664-AEBD24F85809}"/>
              </a:ext>
            </a:extLst>
          </p:cNvPr>
          <p:cNvPicPr>
            <a:picLocks noChangeAspect="1"/>
          </p:cNvPicPr>
          <p:nvPr userDrawn="1"/>
        </p:nvPicPr>
        <p:blipFill>
          <a:blip r:embed="rId2"/>
          <a:stretch>
            <a:fillRect/>
          </a:stretch>
        </p:blipFill>
        <p:spPr>
          <a:xfrm>
            <a:off x="515605" y="7061141"/>
            <a:ext cx="5101176" cy="233469"/>
          </a:xfrm>
          <a:prstGeom prst="rect">
            <a:avLst/>
          </a:prstGeom>
        </p:spPr>
      </p:pic>
    </p:spTree>
    <p:extLst>
      <p:ext uri="{BB962C8B-B14F-4D97-AF65-F5344CB8AC3E}">
        <p14:creationId xmlns:p14="http://schemas.microsoft.com/office/powerpoint/2010/main" val="19268874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Leer">
    <p:spTree>
      <p:nvGrpSpPr>
        <p:cNvPr id="1" name=""/>
        <p:cNvGrpSpPr/>
        <p:nvPr/>
      </p:nvGrpSpPr>
      <p:grpSpPr>
        <a:xfrm>
          <a:off x="0" y="0"/>
          <a:ext cx="0" cy="0"/>
          <a:chOff x="0" y="0"/>
          <a:chExt cx="0" cy="0"/>
        </a:xfrm>
      </p:grpSpPr>
      <p:pic>
        <p:nvPicPr>
          <p:cNvPr id="2" name="Grafik 1" descr="pü#p#">
            <a:extLst>
              <a:ext uri="{FF2B5EF4-FFF2-40B4-BE49-F238E27FC236}">
                <a16:creationId xmlns:a16="http://schemas.microsoft.com/office/drawing/2014/main" id="{9DEA1258-C950-0149-A045-3DDC349A76F3}"/>
              </a:ext>
            </a:extLst>
          </p:cNvPr>
          <p:cNvPicPr>
            <a:picLocks noChangeAspect="1"/>
          </p:cNvPicPr>
          <p:nvPr userDrawn="1"/>
        </p:nvPicPr>
        <p:blipFill>
          <a:blip r:embed="rId2"/>
          <a:stretch>
            <a:fillRect/>
          </a:stretch>
        </p:blipFill>
        <p:spPr>
          <a:xfrm>
            <a:off x="570941" y="6999918"/>
            <a:ext cx="4077348" cy="439999"/>
          </a:xfrm>
          <a:prstGeom prst="rect">
            <a:avLst/>
          </a:prstGeom>
        </p:spPr>
      </p:pic>
    </p:spTree>
    <p:extLst>
      <p:ext uri="{BB962C8B-B14F-4D97-AF65-F5344CB8AC3E}">
        <p14:creationId xmlns:p14="http://schemas.microsoft.com/office/powerpoint/2010/main" val="21023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735062" y="402484"/>
            <a:ext cx="9221689" cy="1461188"/>
          </a:xfrm>
          <a:prstGeom prst="rect">
            <a:avLst/>
          </a:prstGeom>
        </p:spPr>
        <p:txBody>
          <a:bodyPr rtlCol="0"/>
          <a:lstStyle/>
          <a:p>
            <a:pPr rtl="0"/>
            <a:r>
              <a:rPr lang="en-us"/>
              <a:t>Mastertitelformat bearbeiten</a:t>
            </a:r>
            <a:endParaRPr lang="en-US" dirty="0"/>
          </a:p>
        </p:txBody>
      </p:sp>
      <p:sp>
        <p:nvSpPr>
          <p:cNvPr id="3" name="Content Placeholder 2"/>
          <p:cNvSpPr>
            <a:spLocks noGrp="1"/>
          </p:cNvSpPr>
          <p:nvPr>
            <p:ph idx="1"/>
          </p:nvPr>
        </p:nvSpPr>
        <p:spPr>
          <a:xfrm>
            <a:off x="735062" y="2012414"/>
            <a:ext cx="9221689" cy="4796544"/>
          </a:xfrm>
          <a:prstGeom prst="rect">
            <a:avLst/>
          </a:prstGeom>
        </p:spPr>
        <p:txBody>
          <a:bodyPr rtlCol="0"/>
          <a:lstStyle/>
          <a:p>
            <a:pPr lvl="0" rtl="0"/>
            <a:r>
              <a:rPr lang="en-us"/>
              <a:t>Mastertextformat bearbeiten</a:t>
            </a:r>
          </a:p>
          <a:p>
            <a:pPr lvl="1" rtl="0"/>
            <a:r>
              <a:rPr lang="en-us"/>
              <a:t>Zweite Ebene</a:t>
            </a:r>
          </a:p>
          <a:p>
            <a:pPr lvl="2" rtl="0"/>
            <a:r>
              <a:rPr lang="en-us"/>
              <a:t>Dritte Ebene</a:t>
            </a:r>
          </a:p>
          <a:p>
            <a:pPr lvl="3" rtl="0"/>
            <a:r>
              <a:rPr lang="en-us"/>
              <a:t>Vierte Ebene</a:t>
            </a:r>
          </a:p>
          <a:p>
            <a:pPr lvl="4" rtl="0"/>
            <a:r>
              <a:rPr lang="en-us"/>
              <a:t>Fünfte Ebene</a:t>
            </a:r>
            <a:endParaRPr lang="en-US" dirty="0"/>
          </a:p>
        </p:txBody>
      </p:sp>
      <p:sp>
        <p:nvSpPr>
          <p:cNvPr id="4" name="Date Placeholder 3"/>
          <p:cNvSpPr>
            <a:spLocks noGrp="1"/>
          </p:cNvSpPr>
          <p:nvPr>
            <p:ph type="dt" sz="half" idx="10"/>
          </p:nvPr>
        </p:nvSpPr>
        <p:spPr>
          <a:xfrm>
            <a:off x="735062" y="7006700"/>
            <a:ext cx="2405658" cy="402483"/>
          </a:xfrm>
          <a:prstGeom prst="rect">
            <a:avLst/>
          </a:prstGeom>
        </p:spPr>
        <p:txBody>
          <a:bodyPr rtlCol="0"/>
          <a:lstStyle/>
          <a:p>
            <a:pPr rtl="0"/>
            <a:fld id="{C764DE79-268F-4C1A-8933-263129D2AF90}" type="datetimeFigureOut">
              <a:rPr lang="en-US" dirty="0"/>
              <a:t>2/14/2022</a:t>
            </a:fld>
            <a:endParaRPr lang="en-US" dirty="0"/>
          </a:p>
        </p:txBody>
      </p:sp>
      <p:sp>
        <p:nvSpPr>
          <p:cNvPr id="5" name="Footer Placeholder 4"/>
          <p:cNvSpPr>
            <a:spLocks noGrp="1"/>
          </p:cNvSpPr>
          <p:nvPr>
            <p:ph type="ftr" sz="quarter" idx="11"/>
          </p:nvPr>
        </p:nvSpPr>
        <p:spPr>
          <a:xfrm>
            <a:off x="3541663" y="7006700"/>
            <a:ext cx="3608487" cy="402483"/>
          </a:xfrm>
          <a:prstGeom prst="rect">
            <a:avLst/>
          </a:prstGeom>
        </p:spPr>
        <p:txBody>
          <a:bodyPr rtlCol="0"/>
          <a:lstStyle/>
          <a:p>
            <a:pPr rtl="0"/>
            <a:endParaRPr lang="en-US" dirty="0"/>
          </a:p>
        </p:txBody>
      </p:sp>
      <p:sp>
        <p:nvSpPr>
          <p:cNvPr id="6" name="Slide Number Placeholder 5"/>
          <p:cNvSpPr>
            <a:spLocks noGrp="1"/>
          </p:cNvSpPr>
          <p:nvPr>
            <p:ph type="sldNum" sz="quarter" idx="12"/>
          </p:nvPr>
        </p:nvSpPr>
        <p:spPr>
          <a:xfrm>
            <a:off x="7551093" y="7006700"/>
            <a:ext cx="2405658" cy="402483"/>
          </a:xfrm>
          <a:prstGeom prst="rect">
            <a:avLst/>
          </a:prstGeom>
        </p:spPr>
        <p:txBody>
          <a:bodyPr rtlCol="0"/>
          <a:lstStyle/>
          <a:p>
            <a:pPr rtl="0"/>
            <a:fld id="{48F63A3B-78C7-47BE-AE5E-E10140E04643}" type="slidenum">
              <a:rPr lang="en-US" dirty="0"/>
              <a:t>‹Nr.›</a:t>
            </a:fld>
            <a:endParaRPr lang="en-US" dirty="0"/>
          </a:p>
        </p:txBody>
      </p:sp>
    </p:spTree>
    <p:extLst>
      <p:ext uri="{BB962C8B-B14F-4D97-AF65-F5344CB8AC3E}">
        <p14:creationId xmlns:p14="http://schemas.microsoft.com/office/powerpoint/2010/main" val="2502739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a:prstGeom prst="rect">
            <a:avLst/>
          </a:prstGeom>
        </p:spPr>
        <p:txBody>
          <a:bodyPr rtlCol="0" anchor="b"/>
          <a:lstStyle>
            <a:lvl1pPr>
              <a:defRPr sz="6614"/>
            </a:lvl1pPr>
          </a:lstStyle>
          <a:p>
            <a:pPr rtl="0"/>
            <a:r>
              <a:rPr lang="en-us"/>
              <a:t>Mastertitelformat bearbeiten</a:t>
            </a:r>
            <a:endParaRPr lang="en-US" dirty="0"/>
          </a:p>
        </p:txBody>
      </p:sp>
      <p:sp>
        <p:nvSpPr>
          <p:cNvPr id="3" name="Text Placeholder 2"/>
          <p:cNvSpPr>
            <a:spLocks noGrp="1"/>
          </p:cNvSpPr>
          <p:nvPr>
            <p:ph type="body" idx="1"/>
          </p:nvPr>
        </p:nvSpPr>
        <p:spPr>
          <a:xfrm>
            <a:off x="729494" y="5059035"/>
            <a:ext cx="9221689" cy="1653678"/>
          </a:xfrm>
          <a:prstGeom prst="rect">
            <a:avLst/>
          </a:prstGeom>
        </p:spPr>
        <p:txBody>
          <a:bodyPr rtlCol="0"/>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rtl="0"/>
            <a:r>
              <a:rPr lang="en-us"/>
              <a:t>Mastertextformat bearbeiten</a:t>
            </a:r>
          </a:p>
        </p:txBody>
      </p:sp>
      <p:sp>
        <p:nvSpPr>
          <p:cNvPr id="4" name="Date Placeholder 3"/>
          <p:cNvSpPr>
            <a:spLocks noGrp="1"/>
          </p:cNvSpPr>
          <p:nvPr>
            <p:ph type="dt" sz="half" idx="10"/>
          </p:nvPr>
        </p:nvSpPr>
        <p:spPr>
          <a:xfrm>
            <a:off x="735062" y="7006700"/>
            <a:ext cx="2405658" cy="402483"/>
          </a:xfrm>
          <a:prstGeom prst="rect">
            <a:avLst/>
          </a:prstGeom>
        </p:spPr>
        <p:txBody>
          <a:bodyPr rtlCol="0"/>
          <a:lstStyle/>
          <a:p>
            <a:pPr rtl="0"/>
            <a:fld id="{C764DE79-268F-4C1A-8933-263129D2AF90}" type="datetimeFigureOut">
              <a:rPr lang="en-US" dirty="0"/>
              <a:t>2/14/2022</a:t>
            </a:fld>
            <a:endParaRPr lang="en-US" dirty="0"/>
          </a:p>
        </p:txBody>
      </p:sp>
      <p:sp>
        <p:nvSpPr>
          <p:cNvPr id="5" name="Footer Placeholder 4"/>
          <p:cNvSpPr>
            <a:spLocks noGrp="1"/>
          </p:cNvSpPr>
          <p:nvPr>
            <p:ph type="ftr" sz="quarter" idx="11"/>
          </p:nvPr>
        </p:nvSpPr>
        <p:spPr>
          <a:xfrm>
            <a:off x="3541663" y="7006700"/>
            <a:ext cx="3608487" cy="402483"/>
          </a:xfrm>
          <a:prstGeom prst="rect">
            <a:avLst/>
          </a:prstGeom>
        </p:spPr>
        <p:txBody>
          <a:bodyPr rtlCol="0"/>
          <a:lstStyle/>
          <a:p>
            <a:pPr rtl="0"/>
            <a:endParaRPr lang="en-US" dirty="0"/>
          </a:p>
        </p:txBody>
      </p:sp>
      <p:sp>
        <p:nvSpPr>
          <p:cNvPr id="6" name="Slide Number Placeholder 5"/>
          <p:cNvSpPr>
            <a:spLocks noGrp="1"/>
          </p:cNvSpPr>
          <p:nvPr>
            <p:ph type="sldNum" sz="quarter" idx="12"/>
          </p:nvPr>
        </p:nvSpPr>
        <p:spPr>
          <a:xfrm>
            <a:off x="7551093" y="7006700"/>
            <a:ext cx="2405658" cy="402483"/>
          </a:xfrm>
          <a:prstGeom prst="rect">
            <a:avLst/>
          </a:prstGeom>
        </p:spPr>
        <p:txBody>
          <a:bodyPr rtlCol="0"/>
          <a:lstStyle/>
          <a:p>
            <a:pPr rtl="0"/>
            <a:fld id="{48F63A3B-78C7-47BE-AE5E-E10140E04643}" type="slidenum">
              <a:rPr lang="en-US" dirty="0"/>
              <a:t>‹Nr.›</a:t>
            </a:fld>
            <a:endParaRPr lang="en-US" dirty="0"/>
          </a:p>
        </p:txBody>
      </p:sp>
    </p:spTree>
    <p:extLst>
      <p:ext uri="{BB962C8B-B14F-4D97-AF65-F5344CB8AC3E}">
        <p14:creationId xmlns:p14="http://schemas.microsoft.com/office/powerpoint/2010/main" val="2489613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a:xfrm>
            <a:off x="735062" y="402484"/>
            <a:ext cx="9221689" cy="1461188"/>
          </a:xfrm>
          <a:prstGeom prst="rect">
            <a:avLst/>
          </a:prstGeom>
        </p:spPr>
        <p:txBody>
          <a:bodyPr rtlCol="0"/>
          <a:lstStyle/>
          <a:p>
            <a:pPr rtl="0"/>
            <a:r>
              <a:rPr lang="en-us"/>
              <a:t>Mastertitelformat bearbeiten</a:t>
            </a:r>
            <a:endParaRPr lang="en-US" dirty="0"/>
          </a:p>
        </p:txBody>
      </p:sp>
      <p:sp>
        <p:nvSpPr>
          <p:cNvPr id="3" name="Content Placeholder 2"/>
          <p:cNvSpPr>
            <a:spLocks noGrp="1"/>
          </p:cNvSpPr>
          <p:nvPr>
            <p:ph sz="half" idx="1"/>
          </p:nvPr>
        </p:nvSpPr>
        <p:spPr>
          <a:xfrm>
            <a:off x="735062" y="2012414"/>
            <a:ext cx="4544021" cy="4796544"/>
          </a:xfrm>
          <a:prstGeom prst="rect">
            <a:avLst/>
          </a:prstGeom>
        </p:spPr>
        <p:txBody>
          <a:bodyPr rtlCol="0"/>
          <a:lstStyle/>
          <a:p>
            <a:pPr lvl="0" rtl="0"/>
            <a:r>
              <a:rPr lang="en-us"/>
              <a:t>Mastertextformat bearbeiten</a:t>
            </a:r>
          </a:p>
          <a:p>
            <a:pPr lvl="1" rtl="0"/>
            <a:r>
              <a:rPr lang="en-us"/>
              <a:t>Zweite Ebene</a:t>
            </a:r>
          </a:p>
          <a:p>
            <a:pPr lvl="2" rtl="0"/>
            <a:r>
              <a:rPr lang="en-us"/>
              <a:t>Dritte Ebene</a:t>
            </a:r>
          </a:p>
          <a:p>
            <a:pPr lvl="3" rtl="0"/>
            <a:r>
              <a:rPr lang="en-us"/>
              <a:t>Vierte Ebene</a:t>
            </a:r>
          </a:p>
          <a:p>
            <a:pPr lvl="4" rtl="0"/>
            <a:r>
              <a:rPr lang="en-us"/>
              <a:t>Fünfte Ebene</a:t>
            </a:r>
            <a:endParaRPr lang="en-US" dirty="0"/>
          </a:p>
        </p:txBody>
      </p:sp>
      <p:sp>
        <p:nvSpPr>
          <p:cNvPr id="4" name="Content Placeholder 3"/>
          <p:cNvSpPr>
            <a:spLocks noGrp="1"/>
          </p:cNvSpPr>
          <p:nvPr>
            <p:ph sz="half" idx="2"/>
          </p:nvPr>
        </p:nvSpPr>
        <p:spPr>
          <a:xfrm>
            <a:off x="5412730" y="2012414"/>
            <a:ext cx="4544021" cy="4796544"/>
          </a:xfrm>
          <a:prstGeom prst="rect">
            <a:avLst/>
          </a:prstGeom>
        </p:spPr>
        <p:txBody>
          <a:bodyPr rtlCol="0"/>
          <a:lstStyle/>
          <a:p>
            <a:pPr lvl="0" rtl="0"/>
            <a:r>
              <a:rPr lang="en-us"/>
              <a:t>Mastertextformat bearbeiten</a:t>
            </a:r>
          </a:p>
          <a:p>
            <a:pPr lvl="1" rtl="0"/>
            <a:r>
              <a:rPr lang="en-us"/>
              <a:t>Zweite Ebene</a:t>
            </a:r>
          </a:p>
          <a:p>
            <a:pPr lvl="2" rtl="0"/>
            <a:r>
              <a:rPr lang="en-us"/>
              <a:t>Dritte Ebene</a:t>
            </a:r>
          </a:p>
          <a:p>
            <a:pPr lvl="3" rtl="0"/>
            <a:r>
              <a:rPr lang="en-us"/>
              <a:t>Vierte Ebene</a:t>
            </a:r>
          </a:p>
          <a:p>
            <a:pPr lvl="4" rtl="0"/>
            <a:r>
              <a:rPr lang="en-us"/>
              <a:t>Fünfte Ebene</a:t>
            </a:r>
            <a:endParaRPr lang="en-US" dirty="0"/>
          </a:p>
        </p:txBody>
      </p:sp>
      <p:sp>
        <p:nvSpPr>
          <p:cNvPr id="5" name="Date Placeholder 4"/>
          <p:cNvSpPr>
            <a:spLocks noGrp="1"/>
          </p:cNvSpPr>
          <p:nvPr>
            <p:ph type="dt" sz="half" idx="10"/>
          </p:nvPr>
        </p:nvSpPr>
        <p:spPr>
          <a:xfrm>
            <a:off x="735062" y="7006700"/>
            <a:ext cx="2405658" cy="402483"/>
          </a:xfrm>
          <a:prstGeom prst="rect">
            <a:avLst/>
          </a:prstGeom>
        </p:spPr>
        <p:txBody>
          <a:bodyPr rtlCol="0"/>
          <a:lstStyle/>
          <a:p>
            <a:pPr rtl="0"/>
            <a:fld id="{C764DE79-268F-4C1A-8933-263129D2AF90}" type="datetimeFigureOut">
              <a:rPr lang="en-US" dirty="0"/>
              <a:t>2/14/2022</a:t>
            </a:fld>
            <a:endParaRPr lang="en-US" dirty="0"/>
          </a:p>
        </p:txBody>
      </p:sp>
      <p:sp>
        <p:nvSpPr>
          <p:cNvPr id="6" name="Footer Placeholder 5"/>
          <p:cNvSpPr>
            <a:spLocks noGrp="1"/>
          </p:cNvSpPr>
          <p:nvPr>
            <p:ph type="ftr" sz="quarter" idx="11"/>
          </p:nvPr>
        </p:nvSpPr>
        <p:spPr>
          <a:xfrm>
            <a:off x="3541663" y="7006700"/>
            <a:ext cx="3608487" cy="402483"/>
          </a:xfrm>
          <a:prstGeom prst="rect">
            <a:avLst/>
          </a:prstGeom>
        </p:spPr>
        <p:txBody>
          <a:bodyPr rtlCol="0"/>
          <a:lstStyle/>
          <a:p>
            <a:pPr rtl="0"/>
            <a:endParaRPr lang="en-US" dirty="0"/>
          </a:p>
        </p:txBody>
      </p:sp>
      <p:sp>
        <p:nvSpPr>
          <p:cNvPr id="7" name="Slide Number Placeholder 6"/>
          <p:cNvSpPr>
            <a:spLocks noGrp="1"/>
          </p:cNvSpPr>
          <p:nvPr>
            <p:ph type="sldNum" sz="quarter" idx="12"/>
          </p:nvPr>
        </p:nvSpPr>
        <p:spPr>
          <a:xfrm>
            <a:off x="7551093" y="7006700"/>
            <a:ext cx="2405658" cy="402483"/>
          </a:xfrm>
          <a:prstGeom prst="rect">
            <a:avLst/>
          </a:prstGeom>
        </p:spPr>
        <p:txBody>
          <a:bodyPr rtlCol="0"/>
          <a:lstStyle/>
          <a:p>
            <a:pPr rtl="0"/>
            <a:fld id="{48F63A3B-78C7-47BE-AE5E-E10140E04643}" type="slidenum">
              <a:rPr lang="en-US" dirty="0"/>
              <a:t>‹Nr.›</a:t>
            </a:fld>
            <a:endParaRPr lang="en-US" dirty="0"/>
          </a:p>
        </p:txBody>
      </p:sp>
    </p:spTree>
    <p:extLst>
      <p:ext uri="{BB962C8B-B14F-4D97-AF65-F5344CB8AC3E}">
        <p14:creationId xmlns:p14="http://schemas.microsoft.com/office/powerpoint/2010/main" val="2445322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a:prstGeom prst="rect">
            <a:avLst/>
          </a:prstGeom>
        </p:spPr>
        <p:txBody>
          <a:bodyPr rtlCol="0"/>
          <a:lstStyle/>
          <a:p>
            <a:pPr rtl="0"/>
            <a:r>
              <a:rPr lang="en-us"/>
              <a:t>Mastertitelformat bearbeiten</a:t>
            </a:r>
            <a:endParaRPr lang="en-US" dirty="0"/>
          </a:p>
        </p:txBody>
      </p:sp>
      <p:sp>
        <p:nvSpPr>
          <p:cNvPr id="3" name="Text Placeholder 2"/>
          <p:cNvSpPr>
            <a:spLocks noGrp="1"/>
          </p:cNvSpPr>
          <p:nvPr>
            <p:ph type="body" idx="1"/>
          </p:nvPr>
        </p:nvSpPr>
        <p:spPr>
          <a:xfrm>
            <a:off x="736456" y="1853171"/>
            <a:ext cx="4523137" cy="908210"/>
          </a:xfrm>
          <a:prstGeom prst="rect">
            <a:avLst/>
          </a:prstGeom>
        </p:spPr>
        <p:txBody>
          <a:bodyPr rtlCol="0"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rtl="0"/>
            <a:r>
              <a:rPr lang="en-us"/>
              <a:t>Mastertextformat bearbeiten</a:t>
            </a:r>
          </a:p>
        </p:txBody>
      </p:sp>
      <p:sp>
        <p:nvSpPr>
          <p:cNvPr id="4" name="Content Placeholder 3"/>
          <p:cNvSpPr>
            <a:spLocks noGrp="1"/>
          </p:cNvSpPr>
          <p:nvPr>
            <p:ph sz="half" idx="2"/>
          </p:nvPr>
        </p:nvSpPr>
        <p:spPr>
          <a:xfrm>
            <a:off x="736456" y="2761381"/>
            <a:ext cx="4523137" cy="4061576"/>
          </a:xfrm>
          <a:prstGeom prst="rect">
            <a:avLst/>
          </a:prstGeom>
        </p:spPr>
        <p:txBody>
          <a:bodyPr rtlCol="0"/>
          <a:lstStyle/>
          <a:p>
            <a:pPr lvl="0" rtl="0"/>
            <a:r>
              <a:rPr lang="en-us"/>
              <a:t>Mastertextformat bearbeiten</a:t>
            </a:r>
          </a:p>
          <a:p>
            <a:pPr lvl="1" rtl="0"/>
            <a:r>
              <a:rPr lang="en-us"/>
              <a:t>Zweite Ebene</a:t>
            </a:r>
          </a:p>
          <a:p>
            <a:pPr lvl="2" rtl="0"/>
            <a:r>
              <a:rPr lang="en-us"/>
              <a:t>Dritte Ebene</a:t>
            </a:r>
          </a:p>
          <a:p>
            <a:pPr lvl="3" rtl="0"/>
            <a:r>
              <a:rPr lang="en-us"/>
              <a:t>Vierte Ebene</a:t>
            </a:r>
          </a:p>
          <a:p>
            <a:pPr lvl="4" rtl="0"/>
            <a:r>
              <a:rPr lang="en-us"/>
              <a:t>Fünfte Ebene</a:t>
            </a:r>
            <a:endParaRPr lang="en-US" dirty="0"/>
          </a:p>
        </p:txBody>
      </p:sp>
      <p:sp>
        <p:nvSpPr>
          <p:cNvPr id="5" name="Text Placeholder 4"/>
          <p:cNvSpPr>
            <a:spLocks noGrp="1"/>
          </p:cNvSpPr>
          <p:nvPr>
            <p:ph type="body" sz="quarter" idx="3"/>
          </p:nvPr>
        </p:nvSpPr>
        <p:spPr>
          <a:xfrm>
            <a:off x="5412731" y="1853171"/>
            <a:ext cx="4545413" cy="908210"/>
          </a:xfrm>
          <a:prstGeom prst="rect">
            <a:avLst/>
          </a:prstGeom>
        </p:spPr>
        <p:txBody>
          <a:bodyPr rtlCol="0"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rtl="0"/>
            <a:r>
              <a:rPr lang="en-us"/>
              <a:t>Mastertextformat bearbeiten</a:t>
            </a:r>
          </a:p>
        </p:txBody>
      </p:sp>
      <p:sp>
        <p:nvSpPr>
          <p:cNvPr id="6" name="Content Placeholder 5"/>
          <p:cNvSpPr>
            <a:spLocks noGrp="1"/>
          </p:cNvSpPr>
          <p:nvPr>
            <p:ph sz="quarter" idx="4"/>
          </p:nvPr>
        </p:nvSpPr>
        <p:spPr>
          <a:xfrm>
            <a:off x="5412731" y="2761381"/>
            <a:ext cx="4545413" cy="4061576"/>
          </a:xfrm>
          <a:prstGeom prst="rect">
            <a:avLst/>
          </a:prstGeom>
        </p:spPr>
        <p:txBody>
          <a:bodyPr rtlCol="0"/>
          <a:lstStyle/>
          <a:p>
            <a:pPr lvl="0" rtl="0"/>
            <a:r>
              <a:rPr lang="en-us"/>
              <a:t>Mastertextformat bearbeiten</a:t>
            </a:r>
          </a:p>
          <a:p>
            <a:pPr lvl="1" rtl="0"/>
            <a:r>
              <a:rPr lang="en-us"/>
              <a:t>Zweite Ebene</a:t>
            </a:r>
          </a:p>
          <a:p>
            <a:pPr lvl="2" rtl="0"/>
            <a:r>
              <a:rPr lang="en-us"/>
              <a:t>Dritte Ebene</a:t>
            </a:r>
          </a:p>
          <a:p>
            <a:pPr lvl="3" rtl="0"/>
            <a:r>
              <a:rPr lang="en-us"/>
              <a:t>Vierte Ebene</a:t>
            </a:r>
          </a:p>
          <a:p>
            <a:pPr lvl="4" rtl="0"/>
            <a:r>
              <a:rPr lang="en-us"/>
              <a:t>Fünfte Ebene</a:t>
            </a:r>
            <a:endParaRPr lang="en-US" dirty="0"/>
          </a:p>
        </p:txBody>
      </p:sp>
      <p:sp>
        <p:nvSpPr>
          <p:cNvPr id="7" name="Date Placeholder 6"/>
          <p:cNvSpPr>
            <a:spLocks noGrp="1"/>
          </p:cNvSpPr>
          <p:nvPr>
            <p:ph type="dt" sz="half" idx="10"/>
          </p:nvPr>
        </p:nvSpPr>
        <p:spPr>
          <a:xfrm>
            <a:off x="735062" y="7006700"/>
            <a:ext cx="2405658" cy="402483"/>
          </a:xfrm>
          <a:prstGeom prst="rect">
            <a:avLst/>
          </a:prstGeom>
        </p:spPr>
        <p:txBody>
          <a:bodyPr rtlCol="0"/>
          <a:lstStyle/>
          <a:p>
            <a:pPr rtl="0"/>
            <a:fld id="{C764DE79-268F-4C1A-8933-263129D2AF90}" type="datetimeFigureOut">
              <a:rPr lang="en-US" dirty="0"/>
              <a:t>2/14/2022</a:t>
            </a:fld>
            <a:endParaRPr lang="en-US" dirty="0"/>
          </a:p>
        </p:txBody>
      </p:sp>
      <p:sp>
        <p:nvSpPr>
          <p:cNvPr id="8" name="Footer Placeholder 7"/>
          <p:cNvSpPr>
            <a:spLocks noGrp="1"/>
          </p:cNvSpPr>
          <p:nvPr>
            <p:ph type="ftr" sz="quarter" idx="11"/>
          </p:nvPr>
        </p:nvSpPr>
        <p:spPr>
          <a:xfrm>
            <a:off x="3541663" y="7006700"/>
            <a:ext cx="3608487" cy="402483"/>
          </a:xfrm>
          <a:prstGeom prst="rect">
            <a:avLst/>
          </a:prstGeom>
        </p:spPr>
        <p:txBody>
          <a:bodyPr rtlCol="0"/>
          <a:lstStyle/>
          <a:p>
            <a:pPr rtl="0"/>
            <a:endParaRPr lang="en-US" dirty="0"/>
          </a:p>
        </p:txBody>
      </p:sp>
      <p:sp>
        <p:nvSpPr>
          <p:cNvPr id="9" name="Slide Number Placeholder 8"/>
          <p:cNvSpPr>
            <a:spLocks noGrp="1"/>
          </p:cNvSpPr>
          <p:nvPr>
            <p:ph type="sldNum" sz="quarter" idx="12"/>
          </p:nvPr>
        </p:nvSpPr>
        <p:spPr>
          <a:xfrm>
            <a:off x="7551093" y="7006700"/>
            <a:ext cx="2405658" cy="402483"/>
          </a:xfrm>
          <a:prstGeom prst="rect">
            <a:avLst/>
          </a:prstGeom>
        </p:spPr>
        <p:txBody>
          <a:bodyPr rtlCol="0"/>
          <a:lstStyle/>
          <a:p>
            <a:pPr rtl="0"/>
            <a:fld id="{48F63A3B-78C7-47BE-AE5E-E10140E04643}" type="slidenum">
              <a:rPr lang="en-US" dirty="0"/>
              <a:t>‹Nr.›</a:t>
            </a:fld>
            <a:endParaRPr lang="en-US" dirty="0"/>
          </a:p>
        </p:txBody>
      </p:sp>
    </p:spTree>
    <p:extLst>
      <p:ext uri="{BB962C8B-B14F-4D97-AF65-F5344CB8AC3E}">
        <p14:creationId xmlns:p14="http://schemas.microsoft.com/office/powerpoint/2010/main" val="2373685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a:xfrm>
            <a:off x="735062" y="402484"/>
            <a:ext cx="9221689" cy="1461188"/>
          </a:xfrm>
          <a:prstGeom prst="rect">
            <a:avLst/>
          </a:prstGeom>
        </p:spPr>
        <p:txBody>
          <a:bodyPr rtlCol="0"/>
          <a:lstStyle/>
          <a:p>
            <a:pPr rtl="0"/>
            <a:r>
              <a:rPr lang="en-us"/>
              <a:t>Mastertitelformat bearbeiten</a:t>
            </a:r>
            <a:endParaRPr lang="en-US" dirty="0"/>
          </a:p>
        </p:txBody>
      </p:sp>
      <p:sp>
        <p:nvSpPr>
          <p:cNvPr id="3" name="Date Placeholder 2"/>
          <p:cNvSpPr>
            <a:spLocks noGrp="1"/>
          </p:cNvSpPr>
          <p:nvPr>
            <p:ph type="dt" sz="half" idx="10"/>
          </p:nvPr>
        </p:nvSpPr>
        <p:spPr>
          <a:xfrm>
            <a:off x="735062" y="7006700"/>
            <a:ext cx="2405658" cy="402483"/>
          </a:xfrm>
          <a:prstGeom prst="rect">
            <a:avLst/>
          </a:prstGeom>
        </p:spPr>
        <p:txBody>
          <a:bodyPr rtlCol="0"/>
          <a:lstStyle/>
          <a:p>
            <a:pPr rtl="0"/>
            <a:fld id="{C764DE79-268F-4C1A-8933-263129D2AF90}" type="datetimeFigureOut">
              <a:rPr lang="en-US" dirty="0"/>
              <a:t>2/14/2022</a:t>
            </a:fld>
            <a:endParaRPr lang="en-US" dirty="0"/>
          </a:p>
        </p:txBody>
      </p:sp>
      <p:sp>
        <p:nvSpPr>
          <p:cNvPr id="4" name="Footer Placeholder 3"/>
          <p:cNvSpPr>
            <a:spLocks noGrp="1"/>
          </p:cNvSpPr>
          <p:nvPr>
            <p:ph type="ftr" sz="quarter" idx="11"/>
          </p:nvPr>
        </p:nvSpPr>
        <p:spPr>
          <a:xfrm>
            <a:off x="3541663" y="7006700"/>
            <a:ext cx="3608487" cy="402483"/>
          </a:xfrm>
          <a:prstGeom prst="rect">
            <a:avLst/>
          </a:prstGeom>
        </p:spPr>
        <p:txBody>
          <a:bodyPr rtlCol="0"/>
          <a:lstStyle/>
          <a:p>
            <a:pPr rtl="0"/>
            <a:endParaRPr lang="en-US" dirty="0"/>
          </a:p>
        </p:txBody>
      </p:sp>
      <p:sp>
        <p:nvSpPr>
          <p:cNvPr id="5" name="Slide Number Placeholder 4"/>
          <p:cNvSpPr>
            <a:spLocks noGrp="1"/>
          </p:cNvSpPr>
          <p:nvPr>
            <p:ph type="sldNum" sz="quarter" idx="12"/>
          </p:nvPr>
        </p:nvSpPr>
        <p:spPr>
          <a:xfrm>
            <a:off x="7551093" y="7006700"/>
            <a:ext cx="2405658" cy="402483"/>
          </a:xfrm>
          <a:prstGeom prst="rect">
            <a:avLst/>
          </a:prstGeom>
        </p:spPr>
        <p:txBody>
          <a:bodyPr rtlCol="0"/>
          <a:lstStyle/>
          <a:p>
            <a:pPr rtl="0"/>
            <a:fld id="{48F63A3B-78C7-47BE-AE5E-E10140E04643}" type="slidenum">
              <a:rPr lang="en-US" dirty="0"/>
              <a:t>‹Nr.›</a:t>
            </a:fld>
            <a:endParaRPr lang="en-US" dirty="0"/>
          </a:p>
        </p:txBody>
      </p:sp>
    </p:spTree>
    <p:extLst>
      <p:ext uri="{BB962C8B-B14F-4D97-AF65-F5344CB8AC3E}">
        <p14:creationId xmlns:p14="http://schemas.microsoft.com/office/powerpoint/2010/main" val="2810705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1478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a:prstGeom prst="rect">
            <a:avLst/>
          </a:prstGeom>
        </p:spPr>
        <p:txBody>
          <a:bodyPr rtlCol="0" anchor="b"/>
          <a:lstStyle>
            <a:lvl1pPr>
              <a:defRPr sz="3527"/>
            </a:lvl1pPr>
          </a:lstStyle>
          <a:p>
            <a:pPr rtl="0"/>
            <a:r>
              <a:rPr lang="en-us"/>
              <a:t>Mastertitelformat bearbeiten</a:t>
            </a:r>
            <a:endParaRPr lang="en-US" dirty="0"/>
          </a:p>
        </p:txBody>
      </p:sp>
      <p:sp>
        <p:nvSpPr>
          <p:cNvPr id="3" name="Content Placeholder 2"/>
          <p:cNvSpPr>
            <a:spLocks noGrp="1"/>
          </p:cNvSpPr>
          <p:nvPr>
            <p:ph idx="1"/>
          </p:nvPr>
        </p:nvSpPr>
        <p:spPr>
          <a:xfrm>
            <a:off x="4545413" y="1088455"/>
            <a:ext cx="5412730" cy="5372269"/>
          </a:xfrm>
          <a:prstGeom prst="rect">
            <a:avLst/>
          </a:prstGeom>
        </p:spPr>
        <p:txBody>
          <a:bodyPr rtlCol="0"/>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rtl="0"/>
            <a:r>
              <a:rPr lang="en-us"/>
              <a:t>Mastertextformat bearbeiten</a:t>
            </a:r>
          </a:p>
          <a:p>
            <a:pPr lvl="1" rtl="0"/>
            <a:r>
              <a:rPr lang="en-us"/>
              <a:t>Zweite Ebene</a:t>
            </a:r>
          </a:p>
          <a:p>
            <a:pPr lvl="2" rtl="0"/>
            <a:r>
              <a:rPr lang="en-us"/>
              <a:t>Dritte Ebene</a:t>
            </a:r>
          </a:p>
          <a:p>
            <a:pPr lvl="3" rtl="0"/>
            <a:r>
              <a:rPr lang="en-us"/>
              <a:t>Vierte Ebene</a:t>
            </a:r>
          </a:p>
          <a:p>
            <a:pPr lvl="4" rtl="0"/>
            <a:r>
              <a:rPr lang="en-us"/>
              <a:t>Fünfte Ebene</a:t>
            </a:r>
            <a:endParaRPr lang="en-US" dirty="0"/>
          </a:p>
        </p:txBody>
      </p:sp>
      <p:sp>
        <p:nvSpPr>
          <p:cNvPr id="4" name="Text Placeholder 3"/>
          <p:cNvSpPr>
            <a:spLocks noGrp="1"/>
          </p:cNvSpPr>
          <p:nvPr>
            <p:ph type="body" sz="half" idx="2"/>
          </p:nvPr>
        </p:nvSpPr>
        <p:spPr>
          <a:xfrm>
            <a:off x="736455" y="2267902"/>
            <a:ext cx="3448388" cy="4201570"/>
          </a:xfrm>
          <a:prstGeom prst="rect">
            <a:avLst/>
          </a:prstGeom>
        </p:spPr>
        <p:txBody>
          <a:bodyPr rtlCol="0"/>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rtl="0"/>
            <a:r>
              <a:rPr lang="en-us"/>
              <a:t>Mastertextformat bearbeiten</a:t>
            </a:r>
          </a:p>
        </p:txBody>
      </p:sp>
      <p:sp>
        <p:nvSpPr>
          <p:cNvPr id="5" name="Date Placeholder 4"/>
          <p:cNvSpPr>
            <a:spLocks noGrp="1"/>
          </p:cNvSpPr>
          <p:nvPr>
            <p:ph type="dt" sz="half" idx="10"/>
          </p:nvPr>
        </p:nvSpPr>
        <p:spPr>
          <a:xfrm>
            <a:off x="735062" y="7006700"/>
            <a:ext cx="2405658" cy="402483"/>
          </a:xfrm>
          <a:prstGeom prst="rect">
            <a:avLst/>
          </a:prstGeom>
        </p:spPr>
        <p:txBody>
          <a:bodyPr rtlCol="0"/>
          <a:lstStyle/>
          <a:p>
            <a:pPr rtl="0"/>
            <a:fld id="{C764DE79-268F-4C1A-8933-263129D2AF90}" type="datetimeFigureOut">
              <a:rPr lang="en-US" dirty="0"/>
              <a:t>2/14/2022</a:t>
            </a:fld>
            <a:endParaRPr lang="en-US" dirty="0"/>
          </a:p>
        </p:txBody>
      </p:sp>
      <p:sp>
        <p:nvSpPr>
          <p:cNvPr id="6" name="Footer Placeholder 5"/>
          <p:cNvSpPr>
            <a:spLocks noGrp="1"/>
          </p:cNvSpPr>
          <p:nvPr>
            <p:ph type="ftr" sz="quarter" idx="11"/>
          </p:nvPr>
        </p:nvSpPr>
        <p:spPr>
          <a:xfrm>
            <a:off x="3541663" y="7006700"/>
            <a:ext cx="3608487" cy="402483"/>
          </a:xfrm>
          <a:prstGeom prst="rect">
            <a:avLst/>
          </a:prstGeom>
        </p:spPr>
        <p:txBody>
          <a:bodyPr rtlCol="0"/>
          <a:lstStyle/>
          <a:p>
            <a:pPr rtl="0"/>
            <a:endParaRPr lang="en-US" dirty="0"/>
          </a:p>
        </p:txBody>
      </p:sp>
      <p:sp>
        <p:nvSpPr>
          <p:cNvPr id="7" name="Slide Number Placeholder 6"/>
          <p:cNvSpPr>
            <a:spLocks noGrp="1"/>
          </p:cNvSpPr>
          <p:nvPr>
            <p:ph type="sldNum" sz="quarter" idx="12"/>
          </p:nvPr>
        </p:nvSpPr>
        <p:spPr>
          <a:xfrm>
            <a:off x="7551093" y="7006700"/>
            <a:ext cx="2405658" cy="402483"/>
          </a:xfrm>
          <a:prstGeom prst="rect">
            <a:avLst/>
          </a:prstGeom>
        </p:spPr>
        <p:txBody>
          <a:bodyPr rtlCol="0"/>
          <a:lstStyle/>
          <a:p>
            <a:pPr rtl="0"/>
            <a:fld id="{48F63A3B-78C7-47BE-AE5E-E10140E04643}" type="slidenum">
              <a:rPr lang="en-US" dirty="0"/>
              <a:t>‹Nr.›</a:t>
            </a:fld>
            <a:endParaRPr lang="en-US" dirty="0"/>
          </a:p>
        </p:txBody>
      </p:sp>
    </p:spTree>
    <p:extLst>
      <p:ext uri="{BB962C8B-B14F-4D97-AF65-F5344CB8AC3E}">
        <p14:creationId xmlns:p14="http://schemas.microsoft.com/office/powerpoint/2010/main" val="778735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a:prstGeom prst="rect">
            <a:avLst/>
          </a:prstGeom>
        </p:spPr>
        <p:txBody>
          <a:bodyPr rtlCol="0" anchor="b"/>
          <a:lstStyle>
            <a:lvl1pPr>
              <a:defRPr sz="3527"/>
            </a:lvl1pPr>
          </a:lstStyle>
          <a:p>
            <a:pPr rtl="0"/>
            <a:r>
              <a:rPr lang="en-us"/>
              <a:t>Mastertitelformat bearbeiten</a:t>
            </a:r>
            <a:endParaRPr lang="en-US" dirty="0"/>
          </a:p>
        </p:txBody>
      </p:sp>
      <p:sp>
        <p:nvSpPr>
          <p:cNvPr id="3" name="Picture Placeholder 2"/>
          <p:cNvSpPr>
            <a:spLocks noGrp="1" noChangeAspect="1"/>
          </p:cNvSpPr>
          <p:nvPr>
            <p:ph type="pic" idx="1"/>
          </p:nvPr>
        </p:nvSpPr>
        <p:spPr>
          <a:xfrm>
            <a:off x="4545413" y="1088455"/>
            <a:ext cx="5412730" cy="5372269"/>
          </a:xfrm>
          <a:prstGeom prst="rect">
            <a:avLst/>
          </a:prstGeom>
        </p:spPr>
        <p:txBody>
          <a:bodyPr rtlCol="0"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pPr rtl="0"/>
            <a:r>
              <a:rPr lang="en-us"/>
              <a:t>Bild durch Klicken auf Symbol hinzufügen</a:t>
            </a:r>
            <a:endParaRPr lang="en-US" dirty="0"/>
          </a:p>
        </p:txBody>
      </p:sp>
      <p:sp>
        <p:nvSpPr>
          <p:cNvPr id="4" name="Text Placeholder 3"/>
          <p:cNvSpPr>
            <a:spLocks noGrp="1"/>
          </p:cNvSpPr>
          <p:nvPr>
            <p:ph type="body" sz="half" idx="2"/>
          </p:nvPr>
        </p:nvSpPr>
        <p:spPr>
          <a:xfrm>
            <a:off x="736455" y="2267902"/>
            <a:ext cx="3448388" cy="4201570"/>
          </a:xfrm>
          <a:prstGeom prst="rect">
            <a:avLst/>
          </a:prstGeom>
        </p:spPr>
        <p:txBody>
          <a:bodyPr rtlCol="0"/>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rtl="0"/>
            <a:r>
              <a:rPr lang="en-us"/>
              <a:t>Mastertextformat bearbeiten</a:t>
            </a:r>
          </a:p>
        </p:txBody>
      </p:sp>
      <p:sp>
        <p:nvSpPr>
          <p:cNvPr id="5" name="Date Placeholder 4"/>
          <p:cNvSpPr>
            <a:spLocks noGrp="1"/>
          </p:cNvSpPr>
          <p:nvPr>
            <p:ph type="dt" sz="half" idx="10"/>
          </p:nvPr>
        </p:nvSpPr>
        <p:spPr>
          <a:xfrm>
            <a:off x="735062" y="7006700"/>
            <a:ext cx="2405658" cy="402483"/>
          </a:xfrm>
          <a:prstGeom prst="rect">
            <a:avLst/>
          </a:prstGeom>
        </p:spPr>
        <p:txBody>
          <a:bodyPr rtlCol="0"/>
          <a:lstStyle/>
          <a:p>
            <a:pPr rtl="0"/>
            <a:fld id="{C764DE79-268F-4C1A-8933-263129D2AF90}" type="datetimeFigureOut">
              <a:rPr lang="en-US" dirty="0"/>
              <a:t>2/14/2022</a:t>
            </a:fld>
            <a:endParaRPr lang="en-US" dirty="0"/>
          </a:p>
        </p:txBody>
      </p:sp>
      <p:sp>
        <p:nvSpPr>
          <p:cNvPr id="6" name="Footer Placeholder 5"/>
          <p:cNvSpPr>
            <a:spLocks noGrp="1"/>
          </p:cNvSpPr>
          <p:nvPr>
            <p:ph type="ftr" sz="quarter" idx="11"/>
          </p:nvPr>
        </p:nvSpPr>
        <p:spPr>
          <a:xfrm>
            <a:off x="3541663" y="7006700"/>
            <a:ext cx="3608487" cy="402483"/>
          </a:xfrm>
          <a:prstGeom prst="rect">
            <a:avLst/>
          </a:prstGeom>
        </p:spPr>
        <p:txBody>
          <a:bodyPr rtlCol="0"/>
          <a:lstStyle/>
          <a:p>
            <a:pPr rtl="0"/>
            <a:endParaRPr lang="en-US" dirty="0"/>
          </a:p>
        </p:txBody>
      </p:sp>
      <p:sp>
        <p:nvSpPr>
          <p:cNvPr id="7" name="Slide Number Placeholder 6"/>
          <p:cNvSpPr>
            <a:spLocks noGrp="1"/>
          </p:cNvSpPr>
          <p:nvPr>
            <p:ph type="sldNum" sz="quarter" idx="12"/>
          </p:nvPr>
        </p:nvSpPr>
        <p:spPr>
          <a:xfrm>
            <a:off x="7551093" y="7006700"/>
            <a:ext cx="2405658" cy="402483"/>
          </a:xfrm>
          <a:prstGeom prst="rect">
            <a:avLst/>
          </a:prstGeom>
        </p:spPr>
        <p:txBody>
          <a:bodyPr rtlCol="0"/>
          <a:lstStyle/>
          <a:p>
            <a:pPr rtl="0"/>
            <a:fld id="{48F63A3B-78C7-47BE-AE5E-E10140E04643}" type="slidenum">
              <a:rPr lang="en-US" dirty="0"/>
              <a:t>‹Nr.›</a:t>
            </a:fld>
            <a:endParaRPr lang="en-US" dirty="0"/>
          </a:p>
        </p:txBody>
      </p:sp>
    </p:spTree>
    <p:extLst>
      <p:ext uri="{BB962C8B-B14F-4D97-AF65-F5344CB8AC3E}">
        <p14:creationId xmlns:p14="http://schemas.microsoft.com/office/powerpoint/2010/main" val="255443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098400"/>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80" r:id="rId12"/>
    <p:sldLayoutId id="2147483679" r:id="rId13"/>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 Id="rId9"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platzhalter 2">
            <a:extLst>
              <a:ext uri="{FF2B5EF4-FFF2-40B4-BE49-F238E27FC236}">
                <a16:creationId xmlns:a16="http://schemas.microsoft.com/office/drawing/2014/main" id="{8D65F795-1C22-4ACF-B535-038AF131477F}"/>
              </a:ext>
            </a:extLst>
          </p:cNvPr>
          <p:cNvSpPr txBox="1">
            <a:spLocks/>
          </p:cNvSpPr>
          <p:nvPr/>
        </p:nvSpPr>
        <p:spPr>
          <a:xfrm>
            <a:off x="484399" y="411973"/>
            <a:ext cx="6793058" cy="1181094"/>
          </a:xfrm>
          <a:prstGeom prst="rect">
            <a:avLst/>
          </a:prstGeom>
        </p:spPr>
        <p:txBody>
          <a:bodyPr wrap="square" lIns="0" tIns="0" rIns="0" bIns="560071" rtlCol="0" anchor="t">
            <a:spAutoFit/>
          </a:bodyPr>
          <a:lstStyle>
            <a:lvl1pPr marL="0" indent="0" algn="l" defTabSz="755934" rtl="0" eaLnBrk="1" latinLnBrk="0" hangingPunct="1">
              <a:lnSpc>
                <a:spcPts val="2000"/>
              </a:lnSpc>
              <a:spcBef>
                <a:spcPts val="827"/>
              </a:spcBef>
              <a:buFont typeface="Arial" panose="020B0604020202020204" pitchFamily="34" charset="0"/>
              <a:buNone/>
              <a:defRPr sz="2300" b="0" i="0" kern="1200">
                <a:solidFill>
                  <a:srgbClr val="00489A"/>
                </a:solidFill>
                <a:latin typeface="Montserrat Light" pitchFamily="2" charset="77"/>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rtl="0">
              <a:lnSpc>
                <a:spcPct val="100000"/>
              </a:lnSpc>
            </a:pPr>
            <a:r>
              <a:rPr lang="en-us" sz="2000">
                <a:latin typeface="Montserrat Light"/>
              </a:rPr>
              <a:t>5 Days, 5 Steps, 1 Process – Implementing SNP Test Data Organizer</a:t>
            </a:r>
          </a:p>
        </p:txBody>
      </p:sp>
      <p:sp>
        <p:nvSpPr>
          <p:cNvPr id="51" name="Foliennummernplatzhalter 4">
            <a:extLst>
              <a:ext uri="{FF2B5EF4-FFF2-40B4-BE49-F238E27FC236}">
                <a16:creationId xmlns:a16="http://schemas.microsoft.com/office/drawing/2014/main" id="{0B93622B-BE96-4A4C-8883-9F431C0C4184}"/>
              </a:ext>
            </a:extLst>
          </p:cNvPr>
          <p:cNvSpPr txBox="1">
            <a:spLocks/>
          </p:cNvSpPr>
          <p:nvPr/>
        </p:nvSpPr>
        <p:spPr>
          <a:xfrm>
            <a:off x="587376" y="6476170"/>
            <a:ext cx="3215004" cy="176248"/>
          </a:xfrm>
          <a:prstGeom prst="rect">
            <a:avLst/>
          </a:prstGeom>
        </p:spPr>
        <p:txBody>
          <a:bodyPr rtlCol="0"/>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rtl="0"/>
            <a:fld id="{F5997B80-8B4A-4FB7-A3B4-CC510E315C04}" type="slidenum">
              <a:rPr lang="de-DE" smtClean="0">
                <a:solidFill>
                  <a:schemeClr val="bg1"/>
                </a:solidFill>
              </a:rPr>
              <a:pPr/>
              <a:t>1</a:t>
            </a:fld>
            <a:endParaRPr lang="de-DE">
              <a:solidFill>
                <a:schemeClr val="bg1"/>
              </a:solidFill>
            </a:endParaRPr>
          </a:p>
        </p:txBody>
      </p:sp>
      <p:graphicFrame>
        <p:nvGraphicFramePr>
          <p:cNvPr id="53" name="Таблица 1">
            <a:extLst>
              <a:ext uri="{FF2B5EF4-FFF2-40B4-BE49-F238E27FC236}">
                <a16:creationId xmlns:a16="http://schemas.microsoft.com/office/drawing/2014/main" id="{876589ED-287B-49B3-BD88-089FA863C0EE}"/>
              </a:ext>
            </a:extLst>
          </p:cNvPr>
          <p:cNvGraphicFramePr>
            <a:graphicFrameLocks noGrp="1"/>
          </p:cNvGraphicFramePr>
          <p:nvPr>
            <p:extLst>
              <p:ext uri="{D42A27DB-BD31-4B8C-83A1-F6EECF244321}">
                <p14:modId xmlns:p14="http://schemas.microsoft.com/office/powerpoint/2010/main" val="1331833413"/>
              </p:ext>
            </p:extLst>
          </p:nvPr>
        </p:nvGraphicFramePr>
        <p:xfrm>
          <a:off x="6088617" y="1983832"/>
          <a:ext cx="4203050" cy="2264490"/>
        </p:xfrm>
        <a:graphic>
          <a:graphicData uri="http://schemas.openxmlformats.org/drawingml/2006/table">
            <a:tbl>
              <a:tblPr firstRow="1" bandRow="1">
                <a:effectLst/>
              </a:tblPr>
              <a:tblGrid>
                <a:gridCol w="1599807">
                  <a:extLst>
                    <a:ext uri="{9D8B030D-6E8A-4147-A177-3AD203B41FA5}">
                      <a16:colId xmlns:a16="http://schemas.microsoft.com/office/drawing/2014/main" val="3879752356"/>
                    </a:ext>
                  </a:extLst>
                </a:gridCol>
                <a:gridCol w="547848">
                  <a:extLst>
                    <a:ext uri="{9D8B030D-6E8A-4147-A177-3AD203B41FA5}">
                      <a16:colId xmlns:a16="http://schemas.microsoft.com/office/drawing/2014/main" val="2699881564"/>
                    </a:ext>
                  </a:extLst>
                </a:gridCol>
                <a:gridCol w="512599">
                  <a:extLst>
                    <a:ext uri="{9D8B030D-6E8A-4147-A177-3AD203B41FA5}">
                      <a16:colId xmlns:a16="http://schemas.microsoft.com/office/drawing/2014/main" val="634877587"/>
                    </a:ext>
                  </a:extLst>
                </a:gridCol>
                <a:gridCol w="516018">
                  <a:extLst>
                    <a:ext uri="{9D8B030D-6E8A-4147-A177-3AD203B41FA5}">
                      <a16:colId xmlns:a16="http://schemas.microsoft.com/office/drawing/2014/main" val="2767102953"/>
                    </a:ext>
                  </a:extLst>
                </a:gridCol>
                <a:gridCol w="516018">
                  <a:extLst>
                    <a:ext uri="{9D8B030D-6E8A-4147-A177-3AD203B41FA5}">
                      <a16:colId xmlns:a16="http://schemas.microsoft.com/office/drawing/2014/main" val="2227008950"/>
                    </a:ext>
                  </a:extLst>
                </a:gridCol>
                <a:gridCol w="510760">
                  <a:extLst>
                    <a:ext uri="{9D8B030D-6E8A-4147-A177-3AD203B41FA5}">
                      <a16:colId xmlns:a16="http://schemas.microsoft.com/office/drawing/2014/main" val="483879924"/>
                    </a:ext>
                  </a:extLst>
                </a:gridCol>
              </a:tblGrid>
              <a:tr h="422490">
                <a:tc>
                  <a:txBody>
                    <a:bodyPr/>
                    <a:lstStyle>
                      <a:lvl1pPr marL="0" algn="l" defTabSz="914400" rtl="0" eaLnBrk="1" latinLnBrk="0" hangingPunct="1">
                        <a:defRPr sz="1800" kern="1200">
                          <a:solidFill>
                            <a:schemeClr val="tx1"/>
                          </a:solidFill>
                          <a:latin typeface="Helvetica Neue"/>
                          <a:ea typeface="Helvetica Neue"/>
                          <a:cs typeface="Helvetica Neue"/>
                        </a:defRPr>
                      </a:lvl1pPr>
                      <a:lvl2pPr marL="457200" algn="l" defTabSz="914400" rtl="0" eaLnBrk="1" latinLnBrk="0" hangingPunct="1">
                        <a:defRPr sz="1800" kern="1200">
                          <a:solidFill>
                            <a:schemeClr val="tx1"/>
                          </a:solidFill>
                          <a:latin typeface="Helvetica Neue"/>
                          <a:ea typeface="Helvetica Neue"/>
                          <a:cs typeface="Helvetica Neue"/>
                        </a:defRPr>
                      </a:lvl2pPr>
                      <a:lvl3pPr marL="914400" algn="l" defTabSz="914400" rtl="0" eaLnBrk="1" latinLnBrk="0" hangingPunct="1">
                        <a:defRPr sz="1800" kern="1200">
                          <a:solidFill>
                            <a:schemeClr val="tx1"/>
                          </a:solidFill>
                          <a:latin typeface="Helvetica Neue"/>
                          <a:ea typeface="Helvetica Neue"/>
                          <a:cs typeface="Helvetica Neue"/>
                        </a:defRPr>
                      </a:lvl3pPr>
                      <a:lvl4pPr marL="1371600" algn="l" defTabSz="914400" rtl="0" eaLnBrk="1" latinLnBrk="0" hangingPunct="1">
                        <a:defRPr sz="1800" kern="1200">
                          <a:solidFill>
                            <a:schemeClr val="tx1"/>
                          </a:solidFill>
                          <a:latin typeface="Helvetica Neue"/>
                          <a:ea typeface="Helvetica Neue"/>
                          <a:cs typeface="Helvetica Neue"/>
                        </a:defRPr>
                      </a:lvl4pPr>
                      <a:lvl5pPr marL="1828800" algn="l" defTabSz="914400" rtl="0" eaLnBrk="1" latinLnBrk="0" hangingPunct="1">
                        <a:defRPr sz="1800" kern="1200">
                          <a:solidFill>
                            <a:schemeClr val="tx1"/>
                          </a:solidFill>
                          <a:latin typeface="Helvetica Neue"/>
                          <a:ea typeface="Helvetica Neue"/>
                          <a:cs typeface="Helvetica Neue"/>
                        </a:defRPr>
                      </a:lvl5pPr>
                      <a:lvl6pPr marL="2286000" algn="l" defTabSz="914400" rtl="0" eaLnBrk="1" latinLnBrk="0" hangingPunct="1">
                        <a:defRPr sz="1800" kern="1200">
                          <a:solidFill>
                            <a:schemeClr val="tx1"/>
                          </a:solidFill>
                          <a:latin typeface="Helvetica Neue"/>
                          <a:ea typeface="Helvetica Neue"/>
                          <a:cs typeface="Helvetica Neue"/>
                        </a:defRPr>
                      </a:lvl6pPr>
                      <a:lvl7pPr marL="2743200" algn="l" defTabSz="914400" rtl="0" eaLnBrk="1" latinLnBrk="0" hangingPunct="1">
                        <a:defRPr sz="1800" kern="1200">
                          <a:solidFill>
                            <a:schemeClr val="tx1"/>
                          </a:solidFill>
                          <a:latin typeface="Helvetica Neue"/>
                          <a:ea typeface="Helvetica Neue"/>
                          <a:cs typeface="Helvetica Neue"/>
                        </a:defRPr>
                      </a:lvl7pPr>
                      <a:lvl8pPr marL="3200400" algn="l" defTabSz="914400" rtl="0" eaLnBrk="1" latinLnBrk="0" hangingPunct="1">
                        <a:defRPr sz="1800" kern="1200">
                          <a:solidFill>
                            <a:schemeClr val="tx1"/>
                          </a:solidFill>
                          <a:latin typeface="Helvetica Neue"/>
                          <a:ea typeface="Helvetica Neue"/>
                          <a:cs typeface="Helvetica Neue"/>
                        </a:defRPr>
                      </a:lvl8pPr>
                      <a:lvl9pPr marL="3657600" algn="l" defTabSz="914400" rtl="0" eaLnBrk="1" latinLnBrk="0" hangingPunct="1">
                        <a:defRPr sz="1800" kern="1200">
                          <a:solidFill>
                            <a:schemeClr val="tx1"/>
                          </a:solidFill>
                          <a:latin typeface="Helvetica Neue"/>
                          <a:ea typeface="Helvetica Neue"/>
                          <a:cs typeface="Helvetica Neue"/>
                        </a:defRPr>
                      </a:lvl9pPr>
                    </a:lstStyle>
                    <a:p>
                      <a:pPr algn="ctr" rtl="0"/>
                      <a:r>
                        <a:rPr lang="en-us" sz="900" b="0">
                          <a:solidFill>
                            <a:schemeClr val="bg1"/>
                          </a:solidFill>
                          <a:latin typeface="Univers LT Std 45 Light" panose="020B0403020202020204"/>
                          <a:cs typeface="Arial" panose="020B0604020202020204" pitchFamily="34" charset="0"/>
                        </a:rPr>
                        <a:t>ACTIVITY</a:t>
                      </a:r>
                      <a:endParaRPr lang="ru-RU" sz="900" b="0" dirty="0">
                        <a:solidFill>
                          <a:schemeClr val="bg1"/>
                        </a:solidFill>
                        <a:latin typeface="+mn-lt"/>
                        <a:cs typeface="Arial" panose="020B0604020202020204" pitchFamily="34" charset="0"/>
                      </a:endParaRPr>
                    </a:p>
                  </a:txBody>
                  <a:tcPr marL="108000" marR="108000" marT="108000" marB="10800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00489A"/>
                    </a:solidFill>
                  </a:tcPr>
                </a:tc>
                <a:tc>
                  <a:txBody>
                    <a:bodyPr/>
                    <a:lstStyle>
                      <a:lvl1pPr marL="0" algn="l" defTabSz="914400" rtl="0" eaLnBrk="1" latinLnBrk="0" hangingPunct="1">
                        <a:defRPr sz="1800" kern="1200">
                          <a:solidFill>
                            <a:schemeClr val="tx1"/>
                          </a:solidFill>
                          <a:latin typeface="Helvetica Neue"/>
                          <a:ea typeface="Helvetica Neue"/>
                          <a:cs typeface="Helvetica Neue"/>
                        </a:defRPr>
                      </a:lvl1pPr>
                      <a:lvl2pPr marL="457200" algn="l" defTabSz="914400" rtl="0" eaLnBrk="1" latinLnBrk="0" hangingPunct="1">
                        <a:defRPr sz="1800" kern="1200">
                          <a:solidFill>
                            <a:schemeClr val="tx1"/>
                          </a:solidFill>
                          <a:latin typeface="Helvetica Neue"/>
                          <a:ea typeface="Helvetica Neue"/>
                          <a:cs typeface="Helvetica Neue"/>
                        </a:defRPr>
                      </a:lvl2pPr>
                      <a:lvl3pPr marL="914400" algn="l" defTabSz="914400" rtl="0" eaLnBrk="1" latinLnBrk="0" hangingPunct="1">
                        <a:defRPr sz="1800" kern="1200">
                          <a:solidFill>
                            <a:schemeClr val="tx1"/>
                          </a:solidFill>
                          <a:latin typeface="Helvetica Neue"/>
                          <a:ea typeface="Helvetica Neue"/>
                          <a:cs typeface="Helvetica Neue"/>
                        </a:defRPr>
                      </a:lvl3pPr>
                      <a:lvl4pPr marL="1371600" algn="l" defTabSz="914400" rtl="0" eaLnBrk="1" latinLnBrk="0" hangingPunct="1">
                        <a:defRPr sz="1800" kern="1200">
                          <a:solidFill>
                            <a:schemeClr val="tx1"/>
                          </a:solidFill>
                          <a:latin typeface="Helvetica Neue"/>
                          <a:ea typeface="Helvetica Neue"/>
                          <a:cs typeface="Helvetica Neue"/>
                        </a:defRPr>
                      </a:lvl4pPr>
                      <a:lvl5pPr marL="1828800" algn="l" defTabSz="914400" rtl="0" eaLnBrk="1" latinLnBrk="0" hangingPunct="1">
                        <a:defRPr sz="1800" kern="1200">
                          <a:solidFill>
                            <a:schemeClr val="tx1"/>
                          </a:solidFill>
                          <a:latin typeface="Helvetica Neue"/>
                          <a:ea typeface="Helvetica Neue"/>
                          <a:cs typeface="Helvetica Neue"/>
                        </a:defRPr>
                      </a:lvl5pPr>
                      <a:lvl6pPr marL="2286000" algn="l" defTabSz="914400" rtl="0" eaLnBrk="1" latinLnBrk="0" hangingPunct="1">
                        <a:defRPr sz="1800" kern="1200">
                          <a:solidFill>
                            <a:schemeClr val="tx1"/>
                          </a:solidFill>
                          <a:latin typeface="Helvetica Neue"/>
                          <a:ea typeface="Helvetica Neue"/>
                          <a:cs typeface="Helvetica Neue"/>
                        </a:defRPr>
                      </a:lvl6pPr>
                      <a:lvl7pPr marL="2743200" algn="l" defTabSz="914400" rtl="0" eaLnBrk="1" latinLnBrk="0" hangingPunct="1">
                        <a:defRPr sz="1800" kern="1200">
                          <a:solidFill>
                            <a:schemeClr val="tx1"/>
                          </a:solidFill>
                          <a:latin typeface="Helvetica Neue"/>
                          <a:ea typeface="Helvetica Neue"/>
                          <a:cs typeface="Helvetica Neue"/>
                        </a:defRPr>
                      </a:lvl7pPr>
                      <a:lvl8pPr marL="3200400" algn="l" defTabSz="914400" rtl="0" eaLnBrk="1" latinLnBrk="0" hangingPunct="1">
                        <a:defRPr sz="1800" kern="1200">
                          <a:solidFill>
                            <a:schemeClr val="tx1"/>
                          </a:solidFill>
                          <a:latin typeface="Helvetica Neue"/>
                          <a:ea typeface="Helvetica Neue"/>
                          <a:cs typeface="Helvetica Neue"/>
                        </a:defRPr>
                      </a:lvl8pPr>
                      <a:lvl9pPr marL="3657600" algn="l" defTabSz="914400" rtl="0" eaLnBrk="1" latinLnBrk="0" hangingPunct="1">
                        <a:defRPr sz="1800" kern="1200">
                          <a:solidFill>
                            <a:schemeClr val="tx1"/>
                          </a:solidFill>
                          <a:latin typeface="Helvetica Neue"/>
                          <a:ea typeface="Helvetica Neue"/>
                          <a:cs typeface="Helvetica Neue"/>
                        </a:defRPr>
                      </a:lvl9pPr>
                    </a:lstStyle>
                    <a:p>
                      <a:pPr algn="ctr" rtl="0"/>
                      <a:r>
                        <a:rPr lang="en-us" sz="900" b="0">
                          <a:solidFill>
                            <a:schemeClr val="bg1"/>
                          </a:solidFill>
                          <a:latin typeface="Univers LT Std 45 Light" panose="020B0403020202020204"/>
                        </a:rPr>
                        <a:t>1</a:t>
                      </a:r>
                      <a:endParaRPr lang="ru-RU" sz="900" b="0" dirty="0">
                        <a:solidFill>
                          <a:schemeClr val="bg1"/>
                        </a:solidFill>
                        <a:latin typeface="+mn-lt"/>
                      </a:endParaRPr>
                    </a:p>
                  </a:txBody>
                  <a:tcPr marL="108000" marR="108000" marT="108000" marB="10800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00489A"/>
                    </a:solidFill>
                  </a:tcPr>
                </a:tc>
                <a:tc>
                  <a:txBody>
                    <a:bodyPr/>
                    <a:lstStyle>
                      <a:lvl1pPr marL="0" algn="l" defTabSz="914400" rtl="0" eaLnBrk="1" latinLnBrk="0" hangingPunct="1">
                        <a:defRPr sz="1800" kern="1200">
                          <a:solidFill>
                            <a:schemeClr val="tx1"/>
                          </a:solidFill>
                          <a:latin typeface="Helvetica Neue"/>
                          <a:ea typeface="Helvetica Neue"/>
                          <a:cs typeface="Helvetica Neue"/>
                        </a:defRPr>
                      </a:lvl1pPr>
                      <a:lvl2pPr marL="457200" algn="l" defTabSz="914400" rtl="0" eaLnBrk="1" latinLnBrk="0" hangingPunct="1">
                        <a:defRPr sz="1800" kern="1200">
                          <a:solidFill>
                            <a:schemeClr val="tx1"/>
                          </a:solidFill>
                          <a:latin typeface="Helvetica Neue"/>
                          <a:ea typeface="Helvetica Neue"/>
                          <a:cs typeface="Helvetica Neue"/>
                        </a:defRPr>
                      </a:lvl2pPr>
                      <a:lvl3pPr marL="914400" algn="l" defTabSz="914400" rtl="0" eaLnBrk="1" latinLnBrk="0" hangingPunct="1">
                        <a:defRPr sz="1800" kern="1200">
                          <a:solidFill>
                            <a:schemeClr val="tx1"/>
                          </a:solidFill>
                          <a:latin typeface="Helvetica Neue"/>
                          <a:ea typeface="Helvetica Neue"/>
                          <a:cs typeface="Helvetica Neue"/>
                        </a:defRPr>
                      </a:lvl3pPr>
                      <a:lvl4pPr marL="1371600" algn="l" defTabSz="914400" rtl="0" eaLnBrk="1" latinLnBrk="0" hangingPunct="1">
                        <a:defRPr sz="1800" kern="1200">
                          <a:solidFill>
                            <a:schemeClr val="tx1"/>
                          </a:solidFill>
                          <a:latin typeface="Helvetica Neue"/>
                          <a:ea typeface="Helvetica Neue"/>
                          <a:cs typeface="Helvetica Neue"/>
                        </a:defRPr>
                      </a:lvl4pPr>
                      <a:lvl5pPr marL="1828800" algn="l" defTabSz="914400" rtl="0" eaLnBrk="1" latinLnBrk="0" hangingPunct="1">
                        <a:defRPr sz="1800" kern="1200">
                          <a:solidFill>
                            <a:schemeClr val="tx1"/>
                          </a:solidFill>
                          <a:latin typeface="Helvetica Neue"/>
                          <a:ea typeface="Helvetica Neue"/>
                          <a:cs typeface="Helvetica Neue"/>
                        </a:defRPr>
                      </a:lvl5pPr>
                      <a:lvl6pPr marL="2286000" algn="l" defTabSz="914400" rtl="0" eaLnBrk="1" latinLnBrk="0" hangingPunct="1">
                        <a:defRPr sz="1800" kern="1200">
                          <a:solidFill>
                            <a:schemeClr val="tx1"/>
                          </a:solidFill>
                          <a:latin typeface="Helvetica Neue"/>
                          <a:ea typeface="Helvetica Neue"/>
                          <a:cs typeface="Helvetica Neue"/>
                        </a:defRPr>
                      </a:lvl6pPr>
                      <a:lvl7pPr marL="2743200" algn="l" defTabSz="914400" rtl="0" eaLnBrk="1" latinLnBrk="0" hangingPunct="1">
                        <a:defRPr sz="1800" kern="1200">
                          <a:solidFill>
                            <a:schemeClr val="tx1"/>
                          </a:solidFill>
                          <a:latin typeface="Helvetica Neue"/>
                          <a:ea typeface="Helvetica Neue"/>
                          <a:cs typeface="Helvetica Neue"/>
                        </a:defRPr>
                      </a:lvl7pPr>
                      <a:lvl8pPr marL="3200400" algn="l" defTabSz="914400" rtl="0" eaLnBrk="1" latinLnBrk="0" hangingPunct="1">
                        <a:defRPr sz="1800" kern="1200">
                          <a:solidFill>
                            <a:schemeClr val="tx1"/>
                          </a:solidFill>
                          <a:latin typeface="Helvetica Neue"/>
                          <a:ea typeface="Helvetica Neue"/>
                          <a:cs typeface="Helvetica Neue"/>
                        </a:defRPr>
                      </a:lvl8pPr>
                      <a:lvl9pPr marL="3657600" algn="l" defTabSz="914400" rtl="0" eaLnBrk="1" latinLnBrk="0" hangingPunct="1">
                        <a:defRPr sz="1800" kern="1200">
                          <a:solidFill>
                            <a:schemeClr val="tx1"/>
                          </a:solidFill>
                          <a:latin typeface="Helvetica Neue"/>
                          <a:ea typeface="Helvetica Neue"/>
                          <a:cs typeface="Helvetica Neue"/>
                        </a:defRPr>
                      </a:lvl9pPr>
                    </a:lstStyle>
                    <a:p>
                      <a:pPr algn="ctr" rtl="0"/>
                      <a:r>
                        <a:rPr lang="en-us" sz="900" b="0">
                          <a:solidFill>
                            <a:schemeClr val="bg1"/>
                          </a:solidFill>
                          <a:latin typeface="Univers LT Std 45 Light" panose="020B0403020202020204"/>
                        </a:rPr>
                        <a:t>2</a:t>
                      </a:r>
                      <a:endParaRPr lang="ru-RU" sz="900" b="0" dirty="0">
                        <a:solidFill>
                          <a:schemeClr val="bg1"/>
                        </a:solidFill>
                        <a:latin typeface="+mn-lt"/>
                      </a:endParaRPr>
                    </a:p>
                  </a:txBody>
                  <a:tcPr marL="108000" marR="108000" marT="108000" marB="10800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00489A"/>
                    </a:solidFill>
                  </a:tcPr>
                </a:tc>
                <a:tc>
                  <a:txBody>
                    <a:bodyPr/>
                    <a:lstStyle>
                      <a:lvl1pPr marL="0" algn="l" defTabSz="914400" rtl="0" eaLnBrk="1" latinLnBrk="0" hangingPunct="1">
                        <a:defRPr sz="1800" kern="1200">
                          <a:solidFill>
                            <a:schemeClr val="tx1"/>
                          </a:solidFill>
                          <a:latin typeface="Helvetica Neue"/>
                          <a:ea typeface="Helvetica Neue"/>
                          <a:cs typeface="Helvetica Neue"/>
                        </a:defRPr>
                      </a:lvl1pPr>
                      <a:lvl2pPr marL="457200" algn="l" defTabSz="914400" rtl="0" eaLnBrk="1" latinLnBrk="0" hangingPunct="1">
                        <a:defRPr sz="1800" kern="1200">
                          <a:solidFill>
                            <a:schemeClr val="tx1"/>
                          </a:solidFill>
                          <a:latin typeface="Helvetica Neue"/>
                          <a:ea typeface="Helvetica Neue"/>
                          <a:cs typeface="Helvetica Neue"/>
                        </a:defRPr>
                      </a:lvl2pPr>
                      <a:lvl3pPr marL="914400" algn="l" defTabSz="914400" rtl="0" eaLnBrk="1" latinLnBrk="0" hangingPunct="1">
                        <a:defRPr sz="1800" kern="1200">
                          <a:solidFill>
                            <a:schemeClr val="tx1"/>
                          </a:solidFill>
                          <a:latin typeface="Helvetica Neue"/>
                          <a:ea typeface="Helvetica Neue"/>
                          <a:cs typeface="Helvetica Neue"/>
                        </a:defRPr>
                      </a:lvl3pPr>
                      <a:lvl4pPr marL="1371600" algn="l" defTabSz="914400" rtl="0" eaLnBrk="1" latinLnBrk="0" hangingPunct="1">
                        <a:defRPr sz="1800" kern="1200">
                          <a:solidFill>
                            <a:schemeClr val="tx1"/>
                          </a:solidFill>
                          <a:latin typeface="Helvetica Neue"/>
                          <a:ea typeface="Helvetica Neue"/>
                          <a:cs typeface="Helvetica Neue"/>
                        </a:defRPr>
                      </a:lvl4pPr>
                      <a:lvl5pPr marL="1828800" algn="l" defTabSz="914400" rtl="0" eaLnBrk="1" latinLnBrk="0" hangingPunct="1">
                        <a:defRPr sz="1800" kern="1200">
                          <a:solidFill>
                            <a:schemeClr val="tx1"/>
                          </a:solidFill>
                          <a:latin typeface="Helvetica Neue"/>
                          <a:ea typeface="Helvetica Neue"/>
                          <a:cs typeface="Helvetica Neue"/>
                        </a:defRPr>
                      </a:lvl5pPr>
                      <a:lvl6pPr marL="2286000" algn="l" defTabSz="914400" rtl="0" eaLnBrk="1" latinLnBrk="0" hangingPunct="1">
                        <a:defRPr sz="1800" kern="1200">
                          <a:solidFill>
                            <a:schemeClr val="tx1"/>
                          </a:solidFill>
                          <a:latin typeface="Helvetica Neue"/>
                          <a:ea typeface="Helvetica Neue"/>
                          <a:cs typeface="Helvetica Neue"/>
                        </a:defRPr>
                      </a:lvl6pPr>
                      <a:lvl7pPr marL="2743200" algn="l" defTabSz="914400" rtl="0" eaLnBrk="1" latinLnBrk="0" hangingPunct="1">
                        <a:defRPr sz="1800" kern="1200">
                          <a:solidFill>
                            <a:schemeClr val="tx1"/>
                          </a:solidFill>
                          <a:latin typeface="Helvetica Neue"/>
                          <a:ea typeface="Helvetica Neue"/>
                          <a:cs typeface="Helvetica Neue"/>
                        </a:defRPr>
                      </a:lvl7pPr>
                      <a:lvl8pPr marL="3200400" algn="l" defTabSz="914400" rtl="0" eaLnBrk="1" latinLnBrk="0" hangingPunct="1">
                        <a:defRPr sz="1800" kern="1200">
                          <a:solidFill>
                            <a:schemeClr val="tx1"/>
                          </a:solidFill>
                          <a:latin typeface="Helvetica Neue"/>
                          <a:ea typeface="Helvetica Neue"/>
                          <a:cs typeface="Helvetica Neue"/>
                        </a:defRPr>
                      </a:lvl8pPr>
                      <a:lvl9pPr marL="3657600" algn="l" defTabSz="914400" rtl="0" eaLnBrk="1" latinLnBrk="0" hangingPunct="1">
                        <a:defRPr sz="1800" kern="1200">
                          <a:solidFill>
                            <a:schemeClr val="tx1"/>
                          </a:solidFill>
                          <a:latin typeface="Helvetica Neue"/>
                          <a:ea typeface="Helvetica Neue"/>
                          <a:cs typeface="Helvetica Neue"/>
                        </a:defRPr>
                      </a:lvl9pPr>
                    </a:lstStyle>
                    <a:p>
                      <a:pPr algn="ctr" rtl="0"/>
                      <a:r>
                        <a:rPr lang="en-us" sz="900" b="0">
                          <a:solidFill>
                            <a:schemeClr val="bg1"/>
                          </a:solidFill>
                          <a:latin typeface="Univers LT Std 45 Light" panose="020B0403020202020204"/>
                        </a:rPr>
                        <a:t>3</a:t>
                      </a:r>
                      <a:endParaRPr lang="ru-RU" sz="900" b="0" dirty="0">
                        <a:solidFill>
                          <a:schemeClr val="bg1"/>
                        </a:solidFill>
                        <a:latin typeface="+mn-lt"/>
                      </a:endParaRPr>
                    </a:p>
                  </a:txBody>
                  <a:tcPr marL="108000" marR="108000" marT="108000" marB="10800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00489A"/>
                    </a:solidFill>
                  </a:tcPr>
                </a:tc>
                <a:tc>
                  <a:txBody>
                    <a:bodyPr/>
                    <a:lstStyle>
                      <a:lvl1pPr marL="0" algn="l" defTabSz="914400" rtl="0" eaLnBrk="1" latinLnBrk="0" hangingPunct="1">
                        <a:defRPr sz="1800" kern="1200">
                          <a:solidFill>
                            <a:schemeClr val="tx1"/>
                          </a:solidFill>
                          <a:latin typeface="Helvetica Neue"/>
                          <a:ea typeface="Helvetica Neue"/>
                          <a:cs typeface="Helvetica Neue"/>
                        </a:defRPr>
                      </a:lvl1pPr>
                      <a:lvl2pPr marL="457200" algn="l" defTabSz="914400" rtl="0" eaLnBrk="1" latinLnBrk="0" hangingPunct="1">
                        <a:defRPr sz="1800" kern="1200">
                          <a:solidFill>
                            <a:schemeClr val="tx1"/>
                          </a:solidFill>
                          <a:latin typeface="Helvetica Neue"/>
                          <a:ea typeface="Helvetica Neue"/>
                          <a:cs typeface="Helvetica Neue"/>
                        </a:defRPr>
                      </a:lvl2pPr>
                      <a:lvl3pPr marL="914400" algn="l" defTabSz="914400" rtl="0" eaLnBrk="1" latinLnBrk="0" hangingPunct="1">
                        <a:defRPr sz="1800" kern="1200">
                          <a:solidFill>
                            <a:schemeClr val="tx1"/>
                          </a:solidFill>
                          <a:latin typeface="Helvetica Neue"/>
                          <a:ea typeface="Helvetica Neue"/>
                          <a:cs typeface="Helvetica Neue"/>
                        </a:defRPr>
                      </a:lvl3pPr>
                      <a:lvl4pPr marL="1371600" algn="l" defTabSz="914400" rtl="0" eaLnBrk="1" latinLnBrk="0" hangingPunct="1">
                        <a:defRPr sz="1800" kern="1200">
                          <a:solidFill>
                            <a:schemeClr val="tx1"/>
                          </a:solidFill>
                          <a:latin typeface="Helvetica Neue"/>
                          <a:ea typeface="Helvetica Neue"/>
                          <a:cs typeface="Helvetica Neue"/>
                        </a:defRPr>
                      </a:lvl4pPr>
                      <a:lvl5pPr marL="1828800" algn="l" defTabSz="914400" rtl="0" eaLnBrk="1" latinLnBrk="0" hangingPunct="1">
                        <a:defRPr sz="1800" kern="1200">
                          <a:solidFill>
                            <a:schemeClr val="tx1"/>
                          </a:solidFill>
                          <a:latin typeface="Helvetica Neue"/>
                          <a:ea typeface="Helvetica Neue"/>
                          <a:cs typeface="Helvetica Neue"/>
                        </a:defRPr>
                      </a:lvl5pPr>
                      <a:lvl6pPr marL="2286000" algn="l" defTabSz="914400" rtl="0" eaLnBrk="1" latinLnBrk="0" hangingPunct="1">
                        <a:defRPr sz="1800" kern="1200">
                          <a:solidFill>
                            <a:schemeClr val="tx1"/>
                          </a:solidFill>
                          <a:latin typeface="Helvetica Neue"/>
                          <a:ea typeface="Helvetica Neue"/>
                          <a:cs typeface="Helvetica Neue"/>
                        </a:defRPr>
                      </a:lvl6pPr>
                      <a:lvl7pPr marL="2743200" algn="l" defTabSz="914400" rtl="0" eaLnBrk="1" latinLnBrk="0" hangingPunct="1">
                        <a:defRPr sz="1800" kern="1200">
                          <a:solidFill>
                            <a:schemeClr val="tx1"/>
                          </a:solidFill>
                          <a:latin typeface="Helvetica Neue"/>
                          <a:ea typeface="Helvetica Neue"/>
                          <a:cs typeface="Helvetica Neue"/>
                        </a:defRPr>
                      </a:lvl7pPr>
                      <a:lvl8pPr marL="3200400" algn="l" defTabSz="914400" rtl="0" eaLnBrk="1" latinLnBrk="0" hangingPunct="1">
                        <a:defRPr sz="1800" kern="1200">
                          <a:solidFill>
                            <a:schemeClr val="tx1"/>
                          </a:solidFill>
                          <a:latin typeface="Helvetica Neue"/>
                          <a:ea typeface="Helvetica Neue"/>
                          <a:cs typeface="Helvetica Neue"/>
                        </a:defRPr>
                      </a:lvl8pPr>
                      <a:lvl9pPr marL="3657600" algn="l" defTabSz="914400" rtl="0" eaLnBrk="1" latinLnBrk="0" hangingPunct="1">
                        <a:defRPr sz="1800" kern="1200">
                          <a:solidFill>
                            <a:schemeClr val="tx1"/>
                          </a:solidFill>
                          <a:latin typeface="Helvetica Neue"/>
                          <a:ea typeface="Helvetica Neue"/>
                          <a:cs typeface="Helvetica Neue"/>
                        </a:defRPr>
                      </a:lvl9pPr>
                    </a:lstStyle>
                    <a:p>
                      <a:pPr algn="ctr" rtl="0"/>
                      <a:r>
                        <a:rPr lang="en-us" sz="900" b="0">
                          <a:solidFill>
                            <a:schemeClr val="bg1"/>
                          </a:solidFill>
                          <a:latin typeface="Univers LT Std 45 Light" panose="020B0403020202020204"/>
                        </a:rPr>
                        <a:t>4</a:t>
                      </a:r>
                      <a:endParaRPr lang="ru-RU" sz="900" b="0" dirty="0">
                        <a:solidFill>
                          <a:schemeClr val="bg1"/>
                        </a:solidFill>
                        <a:latin typeface="+mn-lt"/>
                      </a:endParaRPr>
                    </a:p>
                  </a:txBody>
                  <a:tcPr marL="108000" marR="108000" marT="108000" marB="10800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00489A"/>
                    </a:solidFill>
                  </a:tcPr>
                </a:tc>
                <a:tc>
                  <a:txBody>
                    <a:bodyPr/>
                    <a:lstStyle/>
                    <a:p>
                      <a:pPr algn="ctr" rtl="0"/>
                      <a:r>
                        <a:rPr lang="en-us" sz="900" b="0">
                          <a:solidFill>
                            <a:schemeClr val="bg1"/>
                          </a:solidFill>
                          <a:latin typeface="Univers LT Std 45 Light" panose="020B0403020202020204"/>
                        </a:rPr>
                        <a:t>5</a:t>
                      </a:r>
                      <a:endParaRPr lang="ru-RU" sz="900" b="0" dirty="0">
                        <a:solidFill>
                          <a:schemeClr val="bg1"/>
                        </a:solidFill>
                        <a:latin typeface="+mn-lt"/>
                      </a:endParaRPr>
                    </a:p>
                  </a:txBody>
                  <a:tcPr marL="108000" marR="108000" marT="108000" marB="10800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00489A"/>
                    </a:solidFill>
                  </a:tcPr>
                </a:tc>
                <a:extLst>
                  <a:ext uri="{0D108BD9-81ED-4DB2-BD59-A6C34878D82A}">
                    <a16:rowId xmlns:a16="http://schemas.microsoft.com/office/drawing/2014/main" val="1165650854"/>
                  </a:ext>
                </a:extLst>
              </a:tr>
              <a:tr h="360000">
                <a:tc>
                  <a:txBody>
                    <a:bodyPr/>
                    <a:lstStyle/>
                    <a:p>
                      <a:pPr marL="0" marR="0" lvl="0" indent="0" algn="l" defTabSz="825500" rtl="0" eaLnBrk="1" fontAlgn="auto" latinLnBrk="0" hangingPunct="1">
                        <a:lnSpc>
                          <a:spcPct val="100000"/>
                        </a:lnSpc>
                        <a:spcBef>
                          <a:spcPts val="0"/>
                        </a:spcBef>
                        <a:spcAft>
                          <a:spcPts val="0"/>
                        </a:spcAft>
                        <a:buClrTx/>
                        <a:buSzTx/>
                        <a:buFontTx/>
                        <a:buNone/>
                        <a:tabLst/>
                        <a:defRPr/>
                      </a:pPr>
                      <a:r>
                        <a:rPr lang="en-us" sz="900" b="0" i="0" u="none" strike="noStrike" kern="1200" cap="none" spc="0" normalizeH="0" noProof="0">
                          <a:ln>
                            <a:noFill/>
                          </a:ln>
                          <a:solidFill>
                            <a:srgbClr val="222221"/>
                          </a:solidFill>
                          <a:effectLst/>
                          <a:uLnTx/>
                          <a:uFillTx/>
                          <a:latin typeface="Univers LT Std 45 Light" panose="020B0403020202020204"/>
                          <a:ea typeface="+mn-ea"/>
                          <a:cs typeface="Arial" panose="020B0604020202020204" pitchFamily="34" charset="0"/>
                        </a:rPr>
                        <a:t>Scoping</a:t>
                      </a:r>
                    </a:p>
                  </a:txBody>
                  <a:tcPr marL="108000" marR="108000" marT="108000" marB="10800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l" rtl="0"/>
                      <a:endParaRPr lang="ru-RU" sz="1000" dirty="0">
                        <a:solidFill>
                          <a:schemeClr val="accent6"/>
                        </a:solidFill>
                        <a:latin typeface="+mn-lt"/>
                        <a:cs typeface="Arial" panose="020B0604020202020204" pitchFamily="34" charset="0"/>
                      </a:endParaRPr>
                    </a:p>
                  </a:txBody>
                  <a:tcPr marL="108000" marR="108000" marT="108000" marB="1080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l" rtl="0"/>
                      <a:endParaRPr lang="ru-RU" sz="1000" dirty="0">
                        <a:solidFill>
                          <a:schemeClr val="accent6"/>
                        </a:solidFill>
                        <a:latin typeface="+mn-lt"/>
                        <a:cs typeface="Arial" panose="020B0604020202020204" pitchFamily="34" charset="0"/>
                      </a:endParaRPr>
                    </a:p>
                  </a:txBody>
                  <a:tcPr marL="108000" marR="108000" marT="108000" marB="1080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l" rtl="0"/>
                      <a:endParaRPr lang="ru-RU" sz="1000" dirty="0">
                        <a:solidFill>
                          <a:schemeClr val="accent6"/>
                        </a:solidFill>
                        <a:latin typeface="+mn-lt"/>
                        <a:cs typeface="Arial" panose="020B0604020202020204" pitchFamily="34" charset="0"/>
                      </a:endParaRPr>
                    </a:p>
                  </a:txBody>
                  <a:tcPr marL="108000" marR="108000" marT="108000" marB="1080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l" rtl="0"/>
                      <a:endParaRPr lang="ru-RU" sz="1000" dirty="0">
                        <a:solidFill>
                          <a:schemeClr val="accent6"/>
                        </a:solidFill>
                        <a:latin typeface="+mn-lt"/>
                        <a:cs typeface="Arial" panose="020B0604020202020204" pitchFamily="34" charset="0"/>
                      </a:endParaRPr>
                    </a:p>
                  </a:txBody>
                  <a:tcPr marL="108000" marR="108000" marT="108000" marB="1080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l" rtl="0"/>
                      <a:endParaRPr lang="ru-RU" sz="1000" dirty="0">
                        <a:solidFill>
                          <a:schemeClr val="accent6"/>
                        </a:solidFill>
                        <a:latin typeface="+mn-lt"/>
                        <a:cs typeface="Arial" panose="020B0604020202020204" pitchFamily="34" charset="0"/>
                      </a:endParaRPr>
                    </a:p>
                  </a:txBody>
                  <a:tcPr marL="108000" marR="108000" marT="108000" marB="1080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151544330"/>
                  </a:ext>
                </a:extLst>
              </a:tr>
              <a:tr h="360000">
                <a:tc>
                  <a:txBody>
                    <a:bodyPr/>
                    <a:lstStyle>
                      <a:lvl1pPr marL="0" algn="l" defTabSz="914400" rtl="0" eaLnBrk="1" latinLnBrk="0" hangingPunct="1">
                        <a:defRPr sz="1800" kern="1200">
                          <a:solidFill>
                            <a:schemeClr val="tx1"/>
                          </a:solidFill>
                          <a:latin typeface="Helvetica Neue"/>
                          <a:ea typeface="Helvetica Neue"/>
                          <a:cs typeface="Helvetica Neue"/>
                        </a:defRPr>
                      </a:lvl1pPr>
                      <a:lvl2pPr marL="457200" algn="l" defTabSz="914400" rtl="0" eaLnBrk="1" latinLnBrk="0" hangingPunct="1">
                        <a:defRPr sz="1800" kern="1200">
                          <a:solidFill>
                            <a:schemeClr val="tx1"/>
                          </a:solidFill>
                          <a:latin typeface="Helvetica Neue"/>
                          <a:ea typeface="Helvetica Neue"/>
                          <a:cs typeface="Helvetica Neue"/>
                        </a:defRPr>
                      </a:lvl2pPr>
                      <a:lvl3pPr marL="914400" algn="l" defTabSz="914400" rtl="0" eaLnBrk="1" latinLnBrk="0" hangingPunct="1">
                        <a:defRPr sz="1800" kern="1200">
                          <a:solidFill>
                            <a:schemeClr val="tx1"/>
                          </a:solidFill>
                          <a:latin typeface="Helvetica Neue"/>
                          <a:ea typeface="Helvetica Neue"/>
                          <a:cs typeface="Helvetica Neue"/>
                        </a:defRPr>
                      </a:lvl3pPr>
                      <a:lvl4pPr marL="1371600" algn="l" defTabSz="914400" rtl="0" eaLnBrk="1" latinLnBrk="0" hangingPunct="1">
                        <a:defRPr sz="1800" kern="1200">
                          <a:solidFill>
                            <a:schemeClr val="tx1"/>
                          </a:solidFill>
                          <a:latin typeface="Helvetica Neue"/>
                          <a:ea typeface="Helvetica Neue"/>
                          <a:cs typeface="Helvetica Neue"/>
                        </a:defRPr>
                      </a:lvl4pPr>
                      <a:lvl5pPr marL="1828800" algn="l" defTabSz="914400" rtl="0" eaLnBrk="1" latinLnBrk="0" hangingPunct="1">
                        <a:defRPr sz="1800" kern="1200">
                          <a:solidFill>
                            <a:schemeClr val="tx1"/>
                          </a:solidFill>
                          <a:latin typeface="Helvetica Neue"/>
                          <a:ea typeface="Helvetica Neue"/>
                          <a:cs typeface="Helvetica Neue"/>
                        </a:defRPr>
                      </a:lvl5pPr>
                      <a:lvl6pPr marL="2286000" algn="l" defTabSz="914400" rtl="0" eaLnBrk="1" latinLnBrk="0" hangingPunct="1">
                        <a:defRPr sz="1800" kern="1200">
                          <a:solidFill>
                            <a:schemeClr val="tx1"/>
                          </a:solidFill>
                          <a:latin typeface="Helvetica Neue"/>
                          <a:ea typeface="Helvetica Neue"/>
                          <a:cs typeface="Helvetica Neue"/>
                        </a:defRPr>
                      </a:lvl6pPr>
                      <a:lvl7pPr marL="2743200" algn="l" defTabSz="914400" rtl="0" eaLnBrk="1" latinLnBrk="0" hangingPunct="1">
                        <a:defRPr sz="1800" kern="1200">
                          <a:solidFill>
                            <a:schemeClr val="tx1"/>
                          </a:solidFill>
                          <a:latin typeface="Helvetica Neue"/>
                          <a:ea typeface="Helvetica Neue"/>
                          <a:cs typeface="Helvetica Neue"/>
                        </a:defRPr>
                      </a:lvl7pPr>
                      <a:lvl8pPr marL="3200400" algn="l" defTabSz="914400" rtl="0" eaLnBrk="1" latinLnBrk="0" hangingPunct="1">
                        <a:defRPr sz="1800" kern="1200">
                          <a:solidFill>
                            <a:schemeClr val="tx1"/>
                          </a:solidFill>
                          <a:latin typeface="Helvetica Neue"/>
                          <a:ea typeface="Helvetica Neue"/>
                          <a:cs typeface="Helvetica Neue"/>
                        </a:defRPr>
                      </a:lvl8pPr>
                      <a:lvl9pPr marL="3657600" algn="l" defTabSz="914400" rtl="0" eaLnBrk="1" latinLnBrk="0" hangingPunct="1">
                        <a:defRPr sz="1800" kern="1200">
                          <a:solidFill>
                            <a:schemeClr val="tx1"/>
                          </a:solidFill>
                          <a:latin typeface="Helvetica Neue"/>
                          <a:ea typeface="Helvetica Neue"/>
                          <a:cs typeface="Helvetica Neue"/>
                        </a:defRPr>
                      </a:lvl9pPr>
                    </a:lstStyle>
                    <a:p>
                      <a:pPr marL="0" marR="0" lvl="0" indent="0" algn="l" defTabSz="825500" rtl="0" eaLnBrk="1" fontAlgn="auto" latinLnBrk="0" hangingPunct="1">
                        <a:lnSpc>
                          <a:spcPct val="100000"/>
                        </a:lnSpc>
                        <a:spcBef>
                          <a:spcPts val="0"/>
                        </a:spcBef>
                        <a:spcAft>
                          <a:spcPts val="0"/>
                        </a:spcAft>
                        <a:buClrTx/>
                        <a:buSzTx/>
                        <a:buFontTx/>
                        <a:buNone/>
                        <a:tabLst/>
                        <a:defRPr/>
                      </a:pPr>
                      <a:r>
                        <a:rPr lang="en-us" sz="900" b="0">
                          <a:solidFill>
                            <a:schemeClr val="tx1"/>
                          </a:solidFill>
                          <a:latin typeface="Univers LT Std 45 Light" panose="020B0403020202020204"/>
                          <a:cs typeface="Arial" panose="020B0604020202020204" pitchFamily="34" charset="0"/>
                        </a:rPr>
                        <a:t>Check and preparation</a:t>
                      </a:r>
                      <a:endParaRPr lang="en-US" sz="900" b="0" dirty="0">
                        <a:solidFill>
                          <a:schemeClr val="tx1"/>
                        </a:solidFill>
                        <a:latin typeface="Univers LT Std 45 Light" panose="020B0403020202020204"/>
                        <a:cs typeface="Arial" panose="020B0604020202020204" pitchFamily="34" charset="0"/>
                      </a:endParaRPr>
                    </a:p>
                  </a:txBody>
                  <a:tcPr marL="108000" marR="108000" marT="108000" marB="10800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E8E5E9">
                        <a:alpha val="50000"/>
                      </a:srgbClr>
                    </a:solidFill>
                  </a:tcPr>
                </a:tc>
                <a:tc>
                  <a:txBody>
                    <a:bodyPr/>
                    <a:lstStyle>
                      <a:lvl1pPr marL="0" algn="l" defTabSz="914400" rtl="0" eaLnBrk="1" latinLnBrk="0" hangingPunct="1">
                        <a:defRPr sz="1800" kern="1200">
                          <a:solidFill>
                            <a:schemeClr val="tx1"/>
                          </a:solidFill>
                          <a:latin typeface="Helvetica Neue"/>
                          <a:ea typeface="Helvetica Neue"/>
                          <a:cs typeface="Helvetica Neue"/>
                        </a:defRPr>
                      </a:lvl1pPr>
                      <a:lvl2pPr marL="457200" algn="l" defTabSz="914400" rtl="0" eaLnBrk="1" latinLnBrk="0" hangingPunct="1">
                        <a:defRPr sz="1800" kern="1200">
                          <a:solidFill>
                            <a:schemeClr val="tx1"/>
                          </a:solidFill>
                          <a:latin typeface="Helvetica Neue"/>
                          <a:ea typeface="Helvetica Neue"/>
                          <a:cs typeface="Helvetica Neue"/>
                        </a:defRPr>
                      </a:lvl2pPr>
                      <a:lvl3pPr marL="914400" algn="l" defTabSz="914400" rtl="0" eaLnBrk="1" latinLnBrk="0" hangingPunct="1">
                        <a:defRPr sz="1800" kern="1200">
                          <a:solidFill>
                            <a:schemeClr val="tx1"/>
                          </a:solidFill>
                          <a:latin typeface="Helvetica Neue"/>
                          <a:ea typeface="Helvetica Neue"/>
                          <a:cs typeface="Helvetica Neue"/>
                        </a:defRPr>
                      </a:lvl3pPr>
                      <a:lvl4pPr marL="1371600" algn="l" defTabSz="914400" rtl="0" eaLnBrk="1" latinLnBrk="0" hangingPunct="1">
                        <a:defRPr sz="1800" kern="1200">
                          <a:solidFill>
                            <a:schemeClr val="tx1"/>
                          </a:solidFill>
                          <a:latin typeface="Helvetica Neue"/>
                          <a:ea typeface="Helvetica Neue"/>
                          <a:cs typeface="Helvetica Neue"/>
                        </a:defRPr>
                      </a:lvl4pPr>
                      <a:lvl5pPr marL="1828800" algn="l" defTabSz="914400" rtl="0" eaLnBrk="1" latinLnBrk="0" hangingPunct="1">
                        <a:defRPr sz="1800" kern="1200">
                          <a:solidFill>
                            <a:schemeClr val="tx1"/>
                          </a:solidFill>
                          <a:latin typeface="Helvetica Neue"/>
                          <a:ea typeface="Helvetica Neue"/>
                          <a:cs typeface="Helvetica Neue"/>
                        </a:defRPr>
                      </a:lvl5pPr>
                      <a:lvl6pPr marL="2286000" algn="l" defTabSz="914400" rtl="0" eaLnBrk="1" latinLnBrk="0" hangingPunct="1">
                        <a:defRPr sz="1800" kern="1200">
                          <a:solidFill>
                            <a:schemeClr val="tx1"/>
                          </a:solidFill>
                          <a:latin typeface="Helvetica Neue"/>
                          <a:ea typeface="Helvetica Neue"/>
                          <a:cs typeface="Helvetica Neue"/>
                        </a:defRPr>
                      </a:lvl6pPr>
                      <a:lvl7pPr marL="2743200" algn="l" defTabSz="914400" rtl="0" eaLnBrk="1" latinLnBrk="0" hangingPunct="1">
                        <a:defRPr sz="1800" kern="1200">
                          <a:solidFill>
                            <a:schemeClr val="tx1"/>
                          </a:solidFill>
                          <a:latin typeface="Helvetica Neue"/>
                          <a:ea typeface="Helvetica Neue"/>
                          <a:cs typeface="Helvetica Neue"/>
                        </a:defRPr>
                      </a:lvl7pPr>
                      <a:lvl8pPr marL="3200400" algn="l" defTabSz="914400" rtl="0" eaLnBrk="1" latinLnBrk="0" hangingPunct="1">
                        <a:defRPr sz="1800" kern="1200">
                          <a:solidFill>
                            <a:schemeClr val="tx1"/>
                          </a:solidFill>
                          <a:latin typeface="Helvetica Neue"/>
                          <a:ea typeface="Helvetica Neue"/>
                          <a:cs typeface="Helvetica Neue"/>
                        </a:defRPr>
                      </a:lvl8pPr>
                      <a:lvl9pPr marL="3657600" algn="l" defTabSz="914400" rtl="0" eaLnBrk="1" latinLnBrk="0" hangingPunct="1">
                        <a:defRPr sz="1800" kern="1200">
                          <a:solidFill>
                            <a:schemeClr val="tx1"/>
                          </a:solidFill>
                          <a:latin typeface="Helvetica Neue"/>
                          <a:ea typeface="Helvetica Neue"/>
                          <a:cs typeface="Helvetica Neue"/>
                        </a:defRPr>
                      </a:lvl9pPr>
                    </a:lstStyle>
                    <a:p>
                      <a:pPr algn="l" rtl="0"/>
                      <a:endParaRPr lang="ru-RU" sz="1000" dirty="0">
                        <a:solidFill>
                          <a:schemeClr val="accent6"/>
                        </a:solidFill>
                        <a:latin typeface="+mn-lt"/>
                        <a:cs typeface="Arial" panose="020B0604020202020204" pitchFamily="34" charset="0"/>
                      </a:endParaRPr>
                    </a:p>
                  </a:txBody>
                  <a:tcPr marL="108000" marR="108000" marT="108000" marB="1080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E8E5E9">
                        <a:alpha val="50000"/>
                      </a:srgbClr>
                    </a:solidFill>
                  </a:tcPr>
                </a:tc>
                <a:tc>
                  <a:txBody>
                    <a:bodyPr/>
                    <a:lstStyle>
                      <a:lvl1pPr marL="0" algn="l" defTabSz="914400" rtl="0" eaLnBrk="1" latinLnBrk="0" hangingPunct="1">
                        <a:defRPr sz="1800" kern="1200">
                          <a:solidFill>
                            <a:schemeClr val="tx1"/>
                          </a:solidFill>
                          <a:latin typeface="Helvetica Neue"/>
                          <a:ea typeface="Helvetica Neue"/>
                          <a:cs typeface="Helvetica Neue"/>
                        </a:defRPr>
                      </a:lvl1pPr>
                      <a:lvl2pPr marL="457200" algn="l" defTabSz="914400" rtl="0" eaLnBrk="1" latinLnBrk="0" hangingPunct="1">
                        <a:defRPr sz="1800" kern="1200">
                          <a:solidFill>
                            <a:schemeClr val="tx1"/>
                          </a:solidFill>
                          <a:latin typeface="Helvetica Neue"/>
                          <a:ea typeface="Helvetica Neue"/>
                          <a:cs typeface="Helvetica Neue"/>
                        </a:defRPr>
                      </a:lvl2pPr>
                      <a:lvl3pPr marL="914400" algn="l" defTabSz="914400" rtl="0" eaLnBrk="1" latinLnBrk="0" hangingPunct="1">
                        <a:defRPr sz="1800" kern="1200">
                          <a:solidFill>
                            <a:schemeClr val="tx1"/>
                          </a:solidFill>
                          <a:latin typeface="Helvetica Neue"/>
                          <a:ea typeface="Helvetica Neue"/>
                          <a:cs typeface="Helvetica Neue"/>
                        </a:defRPr>
                      </a:lvl3pPr>
                      <a:lvl4pPr marL="1371600" algn="l" defTabSz="914400" rtl="0" eaLnBrk="1" latinLnBrk="0" hangingPunct="1">
                        <a:defRPr sz="1800" kern="1200">
                          <a:solidFill>
                            <a:schemeClr val="tx1"/>
                          </a:solidFill>
                          <a:latin typeface="Helvetica Neue"/>
                          <a:ea typeface="Helvetica Neue"/>
                          <a:cs typeface="Helvetica Neue"/>
                        </a:defRPr>
                      </a:lvl4pPr>
                      <a:lvl5pPr marL="1828800" algn="l" defTabSz="914400" rtl="0" eaLnBrk="1" latinLnBrk="0" hangingPunct="1">
                        <a:defRPr sz="1800" kern="1200">
                          <a:solidFill>
                            <a:schemeClr val="tx1"/>
                          </a:solidFill>
                          <a:latin typeface="Helvetica Neue"/>
                          <a:ea typeface="Helvetica Neue"/>
                          <a:cs typeface="Helvetica Neue"/>
                        </a:defRPr>
                      </a:lvl5pPr>
                      <a:lvl6pPr marL="2286000" algn="l" defTabSz="914400" rtl="0" eaLnBrk="1" latinLnBrk="0" hangingPunct="1">
                        <a:defRPr sz="1800" kern="1200">
                          <a:solidFill>
                            <a:schemeClr val="tx1"/>
                          </a:solidFill>
                          <a:latin typeface="Helvetica Neue"/>
                          <a:ea typeface="Helvetica Neue"/>
                          <a:cs typeface="Helvetica Neue"/>
                        </a:defRPr>
                      </a:lvl6pPr>
                      <a:lvl7pPr marL="2743200" algn="l" defTabSz="914400" rtl="0" eaLnBrk="1" latinLnBrk="0" hangingPunct="1">
                        <a:defRPr sz="1800" kern="1200">
                          <a:solidFill>
                            <a:schemeClr val="tx1"/>
                          </a:solidFill>
                          <a:latin typeface="Helvetica Neue"/>
                          <a:ea typeface="Helvetica Neue"/>
                          <a:cs typeface="Helvetica Neue"/>
                        </a:defRPr>
                      </a:lvl7pPr>
                      <a:lvl8pPr marL="3200400" algn="l" defTabSz="914400" rtl="0" eaLnBrk="1" latinLnBrk="0" hangingPunct="1">
                        <a:defRPr sz="1800" kern="1200">
                          <a:solidFill>
                            <a:schemeClr val="tx1"/>
                          </a:solidFill>
                          <a:latin typeface="Helvetica Neue"/>
                          <a:ea typeface="Helvetica Neue"/>
                          <a:cs typeface="Helvetica Neue"/>
                        </a:defRPr>
                      </a:lvl8pPr>
                      <a:lvl9pPr marL="3657600" algn="l" defTabSz="914400" rtl="0" eaLnBrk="1" latinLnBrk="0" hangingPunct="1">
                        <a:defRPr sz="1800" kern="1200">
                          <a:solidFill>
                            <a:schemeClr val="tx1"/>
                          </a:solidFill>
                          <a:latin typeface="Helvetica Neue"/>
                          <a:ea typeface="Helvetica Neue"/>
                          <a:cs typeface="Helvetica Neue"/>
                        </a:defRPr>
                      </a:lvl9pPr>
                    </a:lstStyle>
                    <a:p>
                      <a:pPr algn="l" rtl="0"/>
                      <a:endParaRPr lang="ru-RU" sz="1000" dirty="0">
                        <a:solidFill>
                          <a:schemeClr val="accent6"/>
                        </a:solidFill>
                        <a:latin typeface="+mn-lt"/>
                        <a:cs typeface="Arial" panose="020B0604020202020204" pitchFamily="34" charset="0"/>
                      </a:endParaRPr>
                    </a:p>
                  </a:txBody>
                  <a:tcPr marL="108000" marR="108000" marT="108000" marB="1080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E8E5E9">
                        <a:alpha val="50000"/>
                      </a:srgbClr>
                    </a:solidFill>
                  </a:tcPr>
                </a:tc>
                <a:tc>
                  <a:txBody>
                    <a:bodyPr/>
                    <a:lstStyle>
                      <a:lvl1pPr marL="0" algn="l" defTabSz="914400" rtl="0" eaLnBrk="1" latinLnBrk="0" hangingPunct="1">
                        <a:defRPr sz="1800" kern="1200">
                          <a:solidFill>
                            <a:schemeClr val="tx1"/>
                          </a:solidFill>
                          <a:latin typeface="Helvetica Neue"/>
                          <a:ea typeface="Helvetica Neue"/>
                          <a:cs typeface="Helvetica Neue"/>
                        </a:defRPr>
                      </a:lvl1pPr>
                      <a:lvl2pPr marL="457200" algn="l" defTabSz="914400" rtl="0" eaLnBrk="1" latinLnBrk="0" hangingPunct="1">
                        <a:defRPr sz="1800" kern="1200">
                          <a:solidFill>
                            <a:schemeClr val="tx1"/>
                          </a:solidFill>
                          <a:latin typeface="Helvetica Neue"/>
                          <a:ea typeface="Helvetica Neue"/>
                          <a:cs typeface="Helvetica Neue"/>
                        </a:defRPr>
                      </a:lvl2pPr>
                      <a:lvl3pPr marL="914400" algn="l" defTabSz="914400" rtl="0" eaLnBrk="1" latinLnBrk="0" hangingPunct="1">
                        <a:defRPr sz="1800" kern="1200">
                          <a:solidFill>
                            <a:schemeClr val="tx1"/>
                          </a:solidFill>
                          <a:latin typeface="Helvetica Neue"/>
                          <a:ea typeface="Helvetica Neue"/>
                          <a:cs typeface="Helvetica Neue"/>
                        </a:defRPr>
                      </a:lvl3pPr>
                      <a:lvl4pPr marL="1371600" algn="l" defTabSz="914400" rtl="0" eaLnBrk="1" latinLnBrk="0" hangingPunct="1">
                        <a:defRPr sz="1800" kern="1200">
                          <a:solidFill>
                            <a:schemeClr val="tx1"/>
                          </a:solidFill>
                          <a:latin typeface="Helvetica Neue"/>
                          <a:ea typeface="Helvetica Neue"/>
                          <a:cs typeface="Helvetica Neue"/>
                        </a:defRPr>
                      </a:lvl4pPr>
                      <a:lvl5pPr marL="1828800" algn="l" defTabSz="914400" rtl="0" eaLnBrk="1" latinLnBrk="0" hangingPunct="1">
                        <a:defRPr sz="1800" kern="1200">
                          <a:solidFill>
                            <a:schemeClr val="tx1"/>
                          </a:solidFill>
                          <a:latin typeface="Helvetica Neue"/>
                          <a:ea typeface="Helvetica Neue"/>
                          <a:cs typeface="Helvetica Neue"/>
                        </a:defRPr>
                      </a:lvl5pPr>
                      <a:lvl6pPr marL="2286000" algn="l" defTabSz="914400" rtl="0" eaLnBrk="1" latinLnBrk="0" hangingPunct="1">
                        <a:defRPr sz="1800" kern="1200">
                          <a:solidFill>
                            <a:schemeClr val="tx1"/>
                          </a:solidFill>
                          <a:latin typeface="Helvetica Neue"/>
                          <a:ea typeface="Helvetica Neue"/>
                          <a:cs typeface="Helvetica Neue"/>
                        </a:defRPr>
                      </a:lvl6pPr>
                      <a:lvl7pPr marL="2743200" algn="l" defTabSz="914400" rtl="0" eaLnBrk="1" latinLnBrk="0" hangingPunct="1">
                        <a:defRPr sz="1800" kern="1200">
                          <a:solidFill>
                            <a:schemeClr val="tx1"/>
                          </a:solidFill>
                          <a:latin typeface="Helvetica Neue"/>
                          <a:ea typeface="Helvetica Neue"/>
                          <a:cs typeface="Helvetica Neue"/>
                        </a:defRPr>
                      </a:lvl7pPr>
                      <a:lvl8pPr marL="3200400" algn="l" defTabSz="914400" rtl="0" eaLnBrk="1" latinLnBrk="0" hangingPunct="1">
                        <a:defRPr sz="1800" kern="1200">
                          <a:solidFill>
                            <a:schemeClr val="tx1"/>
                          </a:solidFill>
                          <a:latin typeface="Helvetica Neue"/>
                          <a:ea typeface="Helvetica Neue"/>
                          <a:cs typeface="Helvetica Neue"/>
                        </a:defRPr>
                      </a:lvl8pPr>
                      <a:lvl9pPr marL="3657600" algn="l" defTabSz="914400" rtl="0" eaLnBrk="1" latinLnBrk="0" hangingPunct="1">
                        <a:defRPr sz="1800" kern="1200">
                          <a:solidFill>
                            <a:schemeClr val="tx1"/>
                          </a:solidFill>
                          <a:latin typeface="Helvetica Neue"/>
                          <a:ea typeface="Helvetica Neue"/>
                          <a:cs typeface="Helvetica Neue"/>
                        </a:defRPr>
                      </a:lvl9pPr>
                    </a:lstStyle>
                    <a:p>
                      <a:pPr algn="l" rtl="0"/>
                      <a:endParaRPr lang="ru-RU" sz="1000" dirty="0">
                        <a:solidFill>
                          <a:schemeClr val="accent6"/>
                        </a:solidFill>
                        <a:latin typeface="+mn-lt"/>
                        <a:cs typeface="Arial" panose="020B0604020202020204" pitchFamily="34" charset="0"/>
                      </a:endParaRPr>
                    </a:p>
                  </a:txBody>
                  <a:tcPr marL="108000" marR="108000" marT="108000" marB="1080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E8E5E9">
                        <a:alpha val="50000"/>
                      </a:srgbClr>
                    </a:solidFill>
                  </a:tcPr>
                </a:tc>
                <a:tc>
                  <a:txBody>
                    <a:bodyPr/>
                    <a:lstStyle>
                      <a:lvl1pPr marL="0" algn="l" defTabSz="914400" rtl="0" eaLnBrk="1" latinLnBrk="0" hangingPunct="1">
                        <a:defRPr sz="1800" kern="1200">
                          <a:solidFill>
                            <a:schemeClr val="tx1"/>
                          </a:solidFill>
                          <a:latin typeface="Helvetica Neue"/>
                          <a:ea typeface="Helvetica Neue"/>
                          <a:cs typeface="Helvetica Neue"/>
                        </a:defRPr>
                      </a:lvl1pPr>
                      <a:lvl2pPr marL="457200" algn="l" defTabSz="914400" rtl="0" eaLnBrk="1" latinLnBrk="0" hangingPunct="1">
                        <a:defRPr sz="1800" kern="1200">
                          <a:solidFill>
                            <a:schemeClr val="tx1"/>
                          </a:solidFill>
                          <a:latin typeface="Helvetica Neue"/>
                          <a:ea typeface="Helvetica Neue"/>
                          <a:cs typeface="Helvetica Neue"/>
                        </a:defRPr>
                      </a:lvl2pPr>
                      <a:lvl3pPr marL="914400" algn="l" defTabSz="914400" rtl="0" eaLnBrk="1" latinLnBrk="0" hangingPunct="1">
                        <a:defRPr sz="1800" kern="1200">
                          <a:solidFill>
                            <a:schemeClr val="tx1"/>
                          </a:solidFill>
                          <a:latin typeface="Helvetica Neue"/>
                          <a:ea typeface="Helvetica Neue"/>
                          <a:cs typeface="Helvetica Neue"/>
                        </a:defRPr>
                      </a:lvl3pPr>
                      <a:lvl4pPr marL="1371600" algn="l" defTabSz="914400" rtl="0" eaLnBrk="1" latinLnBrk="0" hangingPunct="1">
                        <a:defRPr sz="1800" kern="1200">
                          <a:solidFill>
                            <a:schemeClr val="tx1"/>
                          </a:solidFill>
                          <a:latin typeface="Helvetica Neue"/>
                          <a:ea typeface="Helvetica Neue"/>
                          <a:cs typeface="Helvetica Neue"/>
                        </a:defRPr>
                      </a:lvl4pPr>
                      <a:lvl5pPr marL="1828800" algn="l" defTabSz="914400" rtl="0" eaLnBrk="1" latinLnBrk="0" hangingPunct="1">
                        <a:defRPr sz="1800" kern="1200">
                          <a:solidFill>
                            <a:schemeClr val="tx1"/>
                          </a:solidFill>
                          <a:latin typeface="Helvetica Neue"/>
                          <a:ea typeface="Helvetica Neue"/>
                          <a:cs typeface="Helvetica Neue"/>
                        </a:defRPr>
                      </a:lvl5pPr>
                      <a:lvl6pPr marL="2286000" algn="l" defTabSz="914400" rtl="0" eaLnBrk="1" latinLnBrk="0" hangingPunct="1">
                        <a:defRPr sz="1800" kern="1200">
                          <a:solidFill>
                            <a:schemeClr val="tx1"/>
                          </a:solidFill>
                          <a:latin typeface="Helvetica Neue"/>
                          <a:ea typeface="Helvetica Neue"/>
                          <a:cs typeface="Helvetica Neue"/>
                        </a:defRPr>
                      </a:lvl6pPr>
                      <a:lvl7pPr marL="2743200" algn="l" defTabSz="914400" rtl="0" eaLnBrk="1" latinLnBrk="0" hangingPunct="1">
                        <a:defRPr sz="1800" kern="1200">
                          <a:solidFill>
                            <a:schemeClr val="tx1"/>
                          </a:solidFill>
                          <a:latin typeface="Helvetica Neue"/>
                          <a:ea typeface="Helvetica Neue"/>
                          <a:cs typeface="Helvetica Neue"/>
                        </a:defRPr>
                      </a:lvl7pPr>
                      <a:lvl8pPr marL="3200400" algn="l" defTabSz="914400" rtl="0" eaLnBrk="1" latinLnBrk="0" hangingPunct="1">
                        <a:defRPr sz="1800" kern="1200">
                          <a:solidFill>
                            <a:schemeClr val="tx1"/>
                          </a:solidFill>
                          <a:latin typeface="Helvetica Neue"/>
                          <a:ea typeface="Helvetica Neue"/>
                          <a:cs typeface="Helvetica Neue"/>
                        </a:defRPr>
                      </a:lvl8pPr>
                      <a:lvl9pPr marL="3657600" algn="l" defTabSz="914400" rtl="0" eaLnBrk="1" latinLnBrk="0" hangingPunct="1">
                        <a:defRPr sz="1800" kern="1200">
                          <a:solidFill>
                            <a:schemeClr val="tx1"/>
                          </a:solidFill>
                          <a:latin typeface="Helvetica Neue"/>
                          <a:ea typeface="Helvetica Neue"/>
                          <a:cs typeface="Helvetica Neue"/>
                        </a:defRPr>
                      </a:lvl9pPr>
                    </a:lstStyle>
                    <a:p>
                      <a:pPr algn="l" rtl="0"/>
                      <a:endParaRPr lang="ru-RU" sz="1000" dirty="0">
                        <a:solidFill>
                          <a:schemeClr val="accent6"/>
                        </a:solidFill>
                        <a:latin typeface="+mn-lt"/>
                        <a:cs typeface="Arial" panose="020B0604020202020204" pitchFamily="34" charset="0"/>
                      </a:endParaRPr>
                    </a:p>
                  </a:txBody>
                  <a:tcPr marL="108000" marR="108000" marT="108000" marB="1080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E8E5E9">
                        <a:alpha val="50000"/>
                      </a:srgbClr>
                    </a:solidFill>
                  </a:tcPr>
                </a:tc>
                <a:tc>
                  <a:txBody>
                    <a:bodyPr/>
                    <a:lstStyle/>
                    <a:p>
                      <a:pPr algn="l" rtl="0"/>
                      <a:endParaRPr lang="ru-RU" sz="1000" dirty="0">
                        <a:solidFill>
                          <a:schemeClr val="accent6"/>
                        </a:solidFill>
                        <a:latin typeface="+mn-lt"/>
                        <a:cs typeface="Arial" panose="020B0604020202020204" pitchFamily="34" charset="0"/>
                      </a:endParaRPr>
                    </a:p>
                  </a:txBody>
                  <a:tcPr marL="108000" marR="108000" marT="108000" marB="1080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E8E5E9">
                        <a:alpha val="50000"/>
                      </a:srgbClr>
                    </a:solidFill>
                  </a:tcPr>
                </a:tc>
                <a:extLst>
                  <a:ext uri="{0D108BD9-81ED-4DB2-BD59-A6C34878D82A}">
                    <a16:rowId xmlns:a16="http://schemas.microsoft.com/office/drawing/2014/main" val="1959811036"/>
                  </a:ext>
                </a:extLst>
              </a:tr>
              <a:tr h="360000">
                <a:tc>
                  <a:txBody>
                    <a:bodyPr/>
                    <a:lstStyle>
                      <a:lvl1pPr marL="0" algn="l" defTabSz="914400" rtl="0" eaLnBrk="1" latinLnBrk="0" hangingPunct="1">
                        <a:defRPr sz="1800" kern="1200">
                          <a:solidFill>
                            <a:schemeClr val="tx1"/>
                          </a:solidFill>
                          <a:latin typeface="Helvetica Neue"/>
                          <a:ea typeface="Helvetica Neue"/>
                          <a:cs typeface="Helvetica Neue"/>
                        </a:defRPr>
                      </a:lvl1pPr>
                      <a:lvl2pPr marL="457200" algn="l" defTabSz="914400" rtl="0" eaLnBrk="1" latinLnBrk="0" hangingPunct="1">
                        <a:defRPr sz="1800" kern="1200">
                          <a:solidFill>
                            <a:schemeClr val="tx1"/>
                          </a:solidFill>
                          <a:latin typeface="Helvetica Neue"/>
                          <a:ea typeface="Helvetica Neue"/>
                          <a:cs typeface="Helvetica Neue"/>
                        </a:defRPr>
                      </a:lvl2pPr>
                      <a:lvl3pPr marL="914400" algn="l" defTabSz="914400" rtl="0" eaLnBrk="1" latinLnBrk="0" hangingPunct="1">
                        <a:defRPr sz="1800" kern="1200">
                          <a:solidFill>
                            <a:schemeClr val="tx1"/>
                          </a:solidFill>
                          <a:latin typeface="Helvetica Neue"/>
                          <a:ea typeface="Helvetica Neue"/>
                          <a:cs typeface="Helvetica Neue"/>
                        </a:defRPr>
                      </a:lvl3pPr>
                      <a:lvl4pPr marL="1371600" algn="l" defTabSz="914400" rtl="0" eaLnBrk="1" latinLnBrk="0" hangingPunct="1">
                        <a:defRPr sz="1800" kern="1200">
                          <a:solidFill>
                            <a:schemeClr val="tx1"/>
                          </a:solidFill>
                          <a:latin typeface="Helvetica Neue"/>
                          <a:ea typeface="Helvetica Neue"/>
                          <a:cs typeface="Helvetica Neue"/>
                        </a:defRPr>
                      </a:lvl4pPr>
                      <a:lvl5pPr marL="1828800" algn="l" defTabSz="914400" rtl="0" eaLnBrk="1" latinLnBrk="0" hangingPunct="1">
                        <a:defRPr sz="1800" kern="1200">
                          <a:solidFill>
                            <a:schemeClr val="tx1"/>
                          </a:solidFill>
                          <a:latin typeface="Helvetica Neue"/>
                          <a:ea typeface="Helvetica Neue"/>
                          <a:cs typeface="Helvetica Neue"/>
                        </a:defRPr>
                      </a:lvl5pPr>
                      <a:lvl6pPr marL="2286000" algn="l" defTabSz="914400" rtl="0" eaLnBrk="1" latinLnBrk="0" hangingPunct="1">
                        <a:defRPr sz="1800" kern="1200">
                          <a:solidFill>
                            <a:schemeClr val="tx1"/>
                          </a:solidFill>
                          <a:latin typeface="Helvetica Neue"/>
                          <a:ea typeface="Helvetica Neue"/>
                          <a:cs typeface="Helvetica Neue"/>
                        </a:defRPr>
                      </a:lvl6pPr>
                      <a:lvl7pPr marL="2743200" algn="l" defTabSz="914400" rtl="0" eaLnBrk="1" latinLnBrk="0" hangingPunct="1">
                        <a:defRPr sz="1800" kern="1200">
                          <a:solidFill>
                            <a:schemeClr val="tx1"/>
                          </a:solidFill>
                          <a:latin typeface="Helvetica Neue"/>
                          <a:ea typeface="Helvetica Neue"/>
                          <a:cs typeface="Helvetica Neue"/>
                        </a:defRPr>
                      </a:lvl7pPr>
                      <a:lvl8pPr marL="3200400" algn="l" defTabSz="914400" rtl="0" eaLnBrk="1" latinLnBrk="0" hangingPunct="1">
                        <a:defRPr sz="1800" kern="1200">
                          <a:solidFill>
                            <a:schemeClr val="tx1"/>
                          </a:solidFill>
                          <a:latin typeface="Helvetica Neue"/>
                          <a:ea typeface="Helvetica Neue"/>
                          <a:cs typeface="Helvetica Neue"/>
                        </a:defRPr>
                      </a:lvl8pPr>
                      <a:lvl9pPr marL="3657600" algn="l" defTabSz="914400" rtl="0" eaLnBrk="1" latinLnBrk="0" hangingPunct="1">
                        <a:defRPr sz="1800" kern="1200">
                          <a:solidFill>
                            <a:schemeClr val="tx1"/>
                          </a:solidFill>
                          <a:latin typeface="Helvetica Neue"/>
                          <a:ea typeface="Helvetica Neue"/>
                          <a:cs typeface="Helvetica Neue"/>
                        </a:defRPr>
                      </a:lvl9pPr>
                    </a:lstStyle>
                    <a:p>
                      <a:pPr marL="0" marR="0" lvl="0" indent="0" algn="l" defTabSz="825500" rtl="0" eaLnBrk="1" fontAlgn="auto" latinLnBrk="0" hangingPunct="1">
                        <a:lnSpc>
                          <a:spcPct val="100000"/>
                        </a:lnSpc>
                        <a:spcBef>
                          <a:spcPts val="0"/>
                        </a:spcBef>
                        <a:spcAft>
                          <a:spcPts val="0"/>
                        </a:spcAft>
                        <a:buClrTx/>
                        <a:buSzTx/>
                        <a:buFontTx/>
                        <a:buNone/>
                        <a:tabLst/>
                        <a:defRPr/>
                      </a:pPr>
                      <a:r>
                        <a:rPr lang="en-us" sz="900" b="0" i="0" u="none" strike="noStrike" kern="1200" cap="none" spc="0" normalizeH="0" noProof="0">
                          <a:ln>
                            <a:noFill/>
                          </a:ln>
                          <a:solidFill>
                            <a:srgbClr val="222221"/>
                          </a:solidFill>
                          <a:effectLst/>
                          <a:uLnTx/>
                          <a:uFillTx/>
                          <a:latin typeface="Univers LT Std 45 Light" panose="020B0403020202020204"/>
                          <a:ea typeface="+mn-ea"/>
                          <a:cs typeface="Arial" panose="020B0604020202020204" pitchFamily="34" charset="0"/>
                        </a:rPr>
                        <a:t>Pilot test system</a:t>
                      </a:r>
                      <a:endParaRPr kumimoji="0" lang="en-US" sz="900" b="0" i="0" u="none" strike="noStrike" kern="1200" cap="none" spc="0" normalizeH="0" baseline="0" noProof="0" dirty="0">
                        <a:ln>
                          <a:noFill/>
                        </a:ln>
                        <a:solidFill>
                          <a:srgbClr val="222221"/>
                        </a:solidFill>
                        <a:effectLst/>
                        <a:uLnTx/>
                        <a:uFillTx/>
                        <a:latin typeface="Univers LT Std 45 Light" panose="020B0403020202020204"/>
                        <a:ea typeface="+mn-ea"/>
                        <a:cs typeface="Arial" panose="020B0604020202020204" pitchFamily="34" charset="0"/>
                      </a:endParaRPr>
                    </a:p>
                  </a:txBody>
                  <a:tcPr marL="108000" marR="108000" marT="108000" marB="10800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Helvetica Neue"/>
                          <a:ea typeface="Helvetica Neue"/>
                          <a:cs typeface="Helvetica Neue"/>
                        </a:defRPr>
                      </a:lvl1pPr>
                      <a:lvl2pPr marL="457200" algn="l" defTabSz="914400" rtl="0" eaLnBrk="1" latinLnBrk="0" hangingPunct="1">
                        <a:defRPr sz="1800" kern="1200">
                          <a:solidFill>
                            <a:schemeClr val="tx1"/>
                          </a:solidFill>
                          <a:latin typeface="Helvetica Neue"/>
                          <a:ea typeface="Helvetica Neue"/>
                          <a:cs typeface="Helvetica Neue"/>
                        </a:defRPr>
                      </a:lvl2pPr>
                      <a:lvl3pPr marL="914400" algn="l" defTabSz="914400" rtl="0" eaLnBrk="1" latinLnBrk="0" hangingPunct="1">
                        <a:defRPr sz="1800" kern="1200">
                          <a:solidFill>
                            <a:schemeClr val="tx1"/>
                          </a:solidFill>
                          <a:latin typeface="Helvetica Neue"/>
                          <a:ea typeface="Helvetica Neue"/>
                          <a:cs typeface="Helvetica Neue"/>
                        </a:defRPr>
                      </a:lvl3pPr>
                      <a:lvl4pPr marL="1371600" algn="l" defTabSz="914400" rtl="0" eaLnBrk="1" latinLnBrk="0" hangingPunct="1">
                        <a:defRPr sz="1800" kern="1200">
                          <a:solidFill>
                            <a:schemeClr val="tx1"/>
                          </a:solidFill>
                          <a:latin typeface="Helvetica Neue"/>
                          <a:ea typeface="Helvetica Neue"/>
                          <a:cs typeface="Helvetica Neue"/>
                        </a:defRPr>
                      </a:lvl4pPr>
                      <a:lvl5pPr marL="1828800" algn="l" defTabSz="914400" rtl="0" eaLnBrk="1" latinLnBrk="0" hangingPunct="1">
                        <a:defRPr sz="1800" kern="1200">
                          <a:solidFill>
                            <a:schemeClr val="tx1"/>
                          </a:solidFill>
                          <a:latin typeface="Helvetica Neue"/>
                          <a:ea typeface="Helvetica Neue"/>
                          <a:cs typeface="Helvetica Neue"/>
                        </a:defRPr>
                      </a:lvl5pPr>
                      <a:lvl6pPr marL="2286000" algn="l" defTabSz="914400" rtl="0" eaLnBrk="1" latinLnBrk="0" hangingPunct="1">
                        <a:defRPr sz="1800" kern="1200">
                          <a:solidFill>
                            <a:schemeClr val="tx1"/>
                          </a:solidFill>
                          <a:latin typeface="Helvetica Neue"/>
                          <a:ea typeface="Helvetica Neue"/>
                          <a:cs typeface="Helvetica Neue"/>
                        </a:defRPr>
                      </a:lvl6pPr>
                      <a:lvl7pPr marL="2743200" algn="l" defTabSz="914400" rtl="0" eaLnBrk="1" latinLnBrk="0" hangingPunct="1">
                        <a:defRPr sz="1800" kern="1200">
                          <a:solidFill>
                            <a:schemeClr val="tx1"/>
                          </a:solidFill>
                          <a:latin typeface="Helvetica Neue"/>
                          <a:ea typeface="Helvetica Neue"/>
                          <a:cs typeface="Helvetica Neue"/>
                        </a:defRPr>
                      </a:lvl7pPr>
                      <a:lvl8pPr marL="3200400" algn="l" defTabSz="914400" rtl="0" eaLnBrk="1" latinLnBrk="0" hangingPunct="1">
                        <a:defRPr sz="1800" kern="1200">
                          <a:solidFill>
                            <a:schemeClr val="tx1"/>
                          </a:solidFill>
                          <a:latin typeface="Helvetica Neue"/>
                          <a:ea typeface="Helvetica Neue"/>
                          <a:cs typeface="Helvetica Neue"/>
                        </a:defRPr>
                      </a:lvl8pPr>
                      <a:lvl9pPr marL="3657600" algn="l" defTabSz="914400" rtl="0" eaLnBrk="1" latinLnBrk="0" hangingPunct="1">
                        <a:defRPr sz="1800" kern="1200">
                          <a:solidFill>
                            <a:schemeClr val="tx1"/>
                          </a:solidFill>
                          <a:latin typeface="Helvetica Neue"/>
                          <a:ea typeface="Helvetica Neue"/>
                          <a:cs typeface="Helvetica Neue"/>
                        </a:defRPr>
                      </a:lvl9pPr>
                    </a:lstStyle>
                    <a:p>
                      <a:pPr algn="l" rtl="0"/>
                      <a:endParaRPr lang="ru-RU" sz="1000" dirty="0">
                        <a:solidFill>
                          <a:schemeClr val="accent6"/>
                        </a:solidFill>
                        <a:latin typeface="+mn-lt"/>
                        <a:cs typeface="Arial" panose="020B0604020202020204" pitchFamily="34" charset="0"/>
                      </a:endParaRPr>
                    </a:p>
                  </a:txBody>
                  <a:tcPr marL="108000" marR="108000" marT="108000" marB="1080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Helvetica Neue"/>
                          <a:ea typeface="Helvetica Neue"/>
                          <a:cs typeface="Helvetica Neue"/>
                        </a:defRPr>
                      </a:lvl1pPr>
                      <a:lvl2pPr marL="457200" algn="l" defTabSz="914400" rtl="0" eaLnBrk="1" latinLnBrk="0" hangingPunct="1">
                        <a:defRPr sz="1800" kern="1200">
                          <a:solidFill>
                            <a:schemeClr val="tx1"/>
                          </a:solidFill>
                          <a:latin typeface="Helvetica Neue"/>
                          <a:ea typeface="Helvetica Neue"/>
                          <a:cs typeface="Helvetica Neue"/>
                        </a:defRPr>
                      </a:lvl2pPr>
                      <a:lvl3pPr marL="914400" algn="l" defTabSz="914400" rtl="0" eaLnBrk="1" latinLnBrk="0" hangingPunct="1">
                        <a:defRPr sz="1800" kern="1200">
                          <a:solidFill>
                            <a:schemeClr val="tx1"/>
                          </a:solidFill>
                          <a:latin typeface="Helvetica Neue"/>
                          <a:ea typeface="Helvetica Neue"/>
                          <a:cs typeface="Helvetica Neue"/>
                        </a:defRPr>
                      </a:lvl3pPr>
                      <a:lvl4pPr marL="1371600" algn="l" defTabSz="914400" rtl="0" eaLnBrk="1" latinLnBrk="0" hangingPunct="1">
                        <a:defRPr sz="1800" kern="1200">
                          <a:solidFill>
                            <a:schemeClr val="tx1"/>
                          </a:solidFill>
                          <a:latin typeface="Helvetica Neue"/>
                          <a:ea typeface="Helvetica Neue"/>
                          <a:cs typeface="Helvetica Neue"/>
                        </a:defRPr>
                      </a:lvl4pPr>
                      <a:lvl5pPr marL="1828800" algn="l" defTabSz="914400" rtl="0" eaLnBrk="1" latinLnBrk="0" hangingPunct="1">
                        <a:defRPr sz="1800" kern="1200">
                          <a:solidFill>
                            <a:schemeClr val="tx1"/>
                          </a:solidFill>
                          <a:latin typeface="Helvetica Neue"/>
                          <a:ea typeface="Helvetica Neue"/>
                          <a:cs typeface="Helvetica Neue"/>
                        </a:defRPr>
                      </a:lvl5pPr>
                      <a:lvl6pPr marL="2286000" algn="l" defTabSz="914400" rtl="0" eaLnBrk="1" latinLnBrk="0" hangingPunct="1">
                        <a:defRPr sz="1800" kern="1200">
                          <a:solidFill>
                            <a:schemeClr val="tx1"/>
                          </a:solidFill>
                          <a:latin typeface="Helvetica Neue"/>
                          <a:ea typeface="Helvetica Neue"/>
                          <a:cs typeface="Helvetica Neue"/>
                        </a:defRPr>
                      </a:lvl6pPr>
                      <a:lvl7pPr marL="2743200" algn="l" defTabSz="914400" rtl="0" eaLnBrk="1" latinLnBrk="0" hangingPunct="1">
                        <a:defRPr sz="1800" kern="1200">
                          <a:solidFill>
                            <a:schemeClr val="tx1"/>
                          </a:solidFill>
                          <a:latin typeface="Helvetica Neue"/>
                          <a:ea typeface="Helvetica Neue"/>
                          <a:cs typeface="Helvetica Neue"/>
                        </a:defRPr>
                      </a:lvl7pPr>
                      <a:lvl8pPr marL="3200400" algn="l" defTabSz="914400" rtl="0" eaLnBrk="1" latinLnBrk="0" hangingPunct="1">
                        <a:defRPr sz="1800" kern="1200">
                          <a:solidFill>
                            <a:schemeClr val="tx1"/>
                          </a:solidFill>
                          <a:latin typeface="Helvetica Neue"/>
                          <a:ea typeface="Helvetica Neue"/>
                          <a:cs typeface="Helvetica Neue"/>
                        </a:defRPr>
                      </a:lvl8pPr>
                      <a:lvl9pPr marL="3657600" algn="l" defTabSz="914400" rtl="0" eaLnBrk="1" latinLnBrk="0" hangingPunct="1">
                        <a:defRPr sz="1800" kern="1200">
                          <a:solidFill>
                            <a:schemeClr val="tx1"/>
                          </a:solidFill>
                          <a:latin typeface="Helvetica Neue"/>
                          <a:ea typeface="Helvetica Neue"/>
                          <a:cs typeface="Helvetica Neue"/>
                        </a:defRPr>
                      </a:lvl9pPr>
                    </a:lstStyle>
                    <a:p>
                      <a:pPr algn="l" rtl="0"/>
                      <a:endParaRPr lang="ru-RU" sz="1000" dirty="0">
                        <a:solidFill>
                          <a:schemeClr val="accent6"/>
                        </a:solidFill>
                        <a:latin typeface="+mn-lt"/>
                        <a:cs typeface="Arial" panose="020B0604020202020204" pitchFamily="34" charset="0"/>
                      </a:endParaRPr>
                    </a:p>
                  </a:txBody>
                  <a:tcPr marL="108000" marR="108000" marT="108000" marB="1080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Helvetica Neue"/>
                          <a:ea typeface="Helvetica Neue"/>
                          <a:cs typeface="Helvetica Neue"/>
                        </a:defRPr>
                      </a:lvl1pPr>
                      <a:lvl2pPr marL="457200" algn="l" defTabSz="914400" rtl="0" eaLnBrk="1" latinLnBrk="0" hangingPunct="1">
                        <a:defRPr sz="1800" kern="1200">
                          <a:solidFill>
                            <a:schemeClr val="tx1"/>
                          </a:solidFill>
                          <a:latin typeface="Helvetica Neue"/>
                          <a:ea typeface="Helvetica Neue"/>
                          <a:cs typeface="Helvetica Neue"/>
                        </a:defRPr>
                      </a:lvl2pPr>
                      <a:lvl3pPr marL="914400" algn="l" defTabSz="914400" rtl="0" eaLnBrk="1" latinLnBrk="0" hangingPunct="1">
                        <a:defRPr sz="1800" kern="1200">
                          <a:solidFill>
                            <a:schemeClr val="tx1"/>
                          </a:solidFill>
                          <a:latin typeface="Helvetica Neue"/>
                          <a:ea typeface="Helvetica Neue"/>
                          <a:cs typeface="Helvetica Neue"/>
                        </a:defRPr>
                      </a:lvl3pPr>
                      <a:lvl4pPr marL="1371600" algn="l" defTabSz="914400" rtl="0" eaLnBrk="1" latinLnBrk="0" hangingPunct="1">
                        <a:defRPr sz="1800" kern="1200">
                          <a:solidFill>
                            <a:schemeClr val="tx1"/>
                          </a:solidFill>
                          <a:latin typeface="Helvetica Neue"/>
                          <a:ea typeface="Helvetica Neue"/>
                          <a:cs typeface="Helvetica Neue"/>
                        </a:defRPr>
                      </a:lvl4pPr>
                      <a:lvl5pPr marL="1828800" algn="l" defTabSz="914400" rtl="0" eaLnBrk="1" latinLnBrk="0" hangingPunct="1">
                        <a:defRPr sz="1800" kern="1200">
                          <a:solidFill>
                            <a:schemeClr val="tx1"/>
                          </a:solidFill>
                          <a:latin typeface="Helvetica Neue"/>
                          <a:ea typeface="Helvetica Neue"/>
                          <a:cs typeface="Helvetica Neue"/>
                        </a:defRPr>
                      </a:lvl5pPr>
                      <a:lvl6pPr marL="2286000" algn="l" defTabSz="914400" rtl="0" eaLnBrk="1" latinLnBrk="0" hangingPunct="1">
                        <a:defRPr sz="1800" kern="1200">
                          <a:solidFill>
                            <a:schemeClr val="tx1"/>
                          </a:solidFill>
                          <a:latin typeface="Helvetica Neue"/>
                          <a:ea typeface="Helvetica Neue"/>
                          <a:cs typeface="Helvetica Neue"/>
                        </a:defRPr>
                      </a:lvl6pPr>
                      <a:lvl7pPr marL="2743200" algn="l" defTabSz="914400" rtl="0" eaLnBrk="1" latinLnBrk="0" hangingPunct="1">
                        <a:defRPr sz="1800" kern="1200">
                          <a:solidFill>
                            <a:schemeClr val="tx1"/>
                          </a:solidFill>
                          <a:latin typeface="Helvetica Neue"/>
                          <a:ea typeface="Helvetica Neue"/>
                          <a:cs typeface="Helvetica Neue"/>
                        </a:defRPr>
                      </a:lvl7pPr>
                      <a:lvl8pPr marL="3200400" algn="l" defTabSz="914400" rtl="0" eaLnBrk="1" latinLnBrk="0" hangingPunct="1">
                        <a:defRPr sz="1800" kern="1200">
                          <a:solidFill>
                            <a:schemeClr val="tx1"/>
                          </a:solidFill>
                          <a:latin typeface="Helvetica Neue"/>
                          <a:ea typeface="Helvetica Neue"/>
                          <a:cs typeface="Helvetica Neue"/>
                        </a:defRPr>
                      </a:lvl8pPr>
                      <a:lvl9pPr marL="3657600" algn="l" defTabSz="914400" rtl="0" eaLnBrk="1" latinLnBrk="0" hangingPunct="1">
                        <a:defRPr sz="1800" kern="1200">
                          <a:solidFill>
                            <a:schemeClr val="tx1"/>
                          </a:solidFill>
                          <a:latin typeface="Helvetica Neue"/>
                          <a:ea typeface="Helvetica Neue"/>
                          <a:cs typeface="Helvetica Neue"/>
                        </a:defRPr>
                      </a:lvl9pPr>
                    </a:lstStyle>
                    <a:p>
                      <a:pPr algn="l" rtl="0"/>
                      <a:endParaRPr lang="ru-RU" sz="1000" dirty="0">
                        <a:solidFill>
                          <a:schemeClr val="accent6"/>
                        </a:solidFill>
                        <a:latin typeface="+mn-lt"/>
                        <a:cs typeface="Arial" panose="020B0604020202020204" pitchFamily="34" charset="0"/>
                      </a:endParaRPr>
                    </a:p>
                  </a:txBody>
                  <a:tcPr marL="108000" marR="108000" marT="108000" marB="1080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Helvetica Neue"/>
                          <a:ea typeface="Helvetica Neue"/>
                          <a:cs typeface="Helvetica Neue"/>
                        </a:defRPr>
                      </a:lvl1pPr>
                      <a:lvl2pPr marL="457200" algn="l" defTabSz="914400" rtl="0" eaLnBrk="1" latinLnBrk="0" hangingPunct="1">
                        <a:defRPr sz="1800" kern="1200">
                          <a:solidFill>
                            <a:schemeClr val="tx1"/>
                          </a:solidFill>
                          <a:latin typeface="Helvetica Neue"/>
                          <a:ea typeface="Helvetica Neue"/>
                          <a:cs typeface="Helvetica Neue"/>
                        </a:defRPr>
                      </a:lvl2pPr>
                      <a:lvl3pPr marL="914400" algn="l" defTabSz="914400" rtl="0" eaLnBrk="1" latinLnBrk="0" hangingPunct="1">
                        <a:defRPr sz="1800" kern="1200">
                          <a:solidFill>
                            <a:schemeClr val="tx1"/>
                          </a:solidFill>
                          <a:latin typeface="Helvetica Neue"/>
                          <a:ea typeface="Helvetica Neue"/>
                          <a:cs typeface="Helvetica Neue"/>
                        </a:defRPr>
                      </a:lvl3pPr>
                      <a:lvl4pPr marL="1371600" algn="l" defTabSz="914400" rtl="0" eaLnBrk="1" latinLnBrk="0" hangingPunct="1">
                        <a:defRPr sz="1800" kern="1200">
                          <a:solidFill>
                            <a:schemeClr val="tx1"/>
                          </a:solidFill>
                          <a:latin typeface="Helvetica Neue"/>
                          <a:ea typeface="Helvetica Neue"/>
                          <a:cs typeface="Helvetica Neue"/>
                        </a:defRPr>
                      </a:lvl4pPr>
                      <a:lvl5pPr marL="1828800" algn="l" defTabSz="914400" rtl="0" eaLnBrk="1" latinLnBrk="0" hangingPunct="1">
                        <a:defRPr sz="1800" kern="1200">
                          <a:solidFill>
                            <a:schemeClr val="tx1"/>
                          </a:solidFill>
                          <a:latin typeface="Helvetica Neue"/>
                          <a:ea typeface="Helvetica Neue"/>
                          <a:cs typeface="Helvetica Neue"/>
                        </a:defRPr>
                      </a:lvl5pPr>
                      <a:lvl6pPr marL="2286000" algn="l" defTabSz="914400" rtl="0" eaLnBrk="1" latinLnBrk="0" hangingPunct="1">
                        <a:defRPr sz="1800" kern="1200">
                          <a:solidFill>
                            <a:schemeClr val="tx1"/>
                          </a:solidFill>
                          <a:latin typeface="Helvetica Neue"/>
                          <a:ea typeface="Helvetica Neue"/>
                          <a:cs typeface="Helvetica Neue"/>
                        </a:defRPr>
                      </a:lvl6pPr>
                      <a:lvl7pPr marL="2743200" algn="l" defTabSz="914400" rtl="0" eaLnBrk="1" latinLnBrk="0" hangingPunct="1">
                        <a:defRPr sz="1800" kern="1200">
                          <a:solidFill>
                            <a:schemeClr val="tx1"/>
                          </a:solidFill>
                          <a:latin typeface="Helvetica Neue"/>
                          <a:ea typeface="Helvetica Neue"/>
                          <a:cs typeface="Helvetica Neue"/>
                        </a:defRPr>
                      </a:lvl7pPr>
                      <a:lvl8pPr marL="3200400" algn="l" defTabSz="914400" rtl="0" eaLnBrk="1" latinLnBrk="0" hangingPunct="1">
                        <a:defRPr sz="1800" kern="1200">
                          <a:solidFill>
                            <a:schemeClr val="tx1"/>
                          </a:solidFill>
                          <a:latin typeface="Helvetica Neue"/>
                          <a:ea typeface="Helvetica Neue"/>
                          <a:cs typeface="Helvetica Neue"/>
                        </a:defRPr>
                      </a:lvl8pPr>
                      <a:lvl9pPr marL="3657600" algn="l" defTabSz="914400" rtl="0" eaLnBrk="1" latinLnBrk="0" hangingPunct="1">
                        <a:defRPr sz="1800" kern="1200">
                          <a:solidFill>
                            <a:schemeClr val="tx1"/>
                          </a:solidFill>
                          <a:latin typeface="Helvetica Neue"/>
                          <a:ea typeface="Helvetica Neue"/>
                          <a:cs typeface="Helvetica Neue"/>
                        </a:defRPr>
                      </a:lvl9pPr>
                    </a:lstStyle>
                    <a:p>
                      <a:pPr algn="l" rtl="0"/>
                      <a:endParaRPr lang="ru-RU" sz="1000" dirty="0">
                        <a:solidFill>
                          <a:schemeClr val="accent6"/>
                        </a:solidFill>
                        <a:latin typeface="+mn-lt"/>
                        <a:cs typeface="Arial" panose="020B0604020202020204" pitchFamily="34" charset="0"/>
                      </a:endParaRPr>
                    </a:p>
                  </a:txBody>
                  <a:tcPr marL="108000" marR="108000" marT="108000" marB="1080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l" rtl="0"/>
                      <a:endParaRPr lang="ru-RU" sz="1000" dirty="0">
                        <a:solidFill>
                          <a:schemeClr val="accent6"/>
                        </a:solidFill>
                        <a:latin typeface="+mn-lt"/>
                        <a:cs typeface="Arial" panose="020B0604020202020204" pitchFamily="34" charset="0"/>
                      </a:endParaRPr>
                    </a:p>
                  </a:txBody>
                  <a:tcPr marL="108000" marR="108000" marT="108000" marB="1080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874359714"/>
                  </a:ext>
                </a:extLst>
              </a:tr>
              <a:tr h="360000">
                <a:tc>
                  <a:txBody>
                    <a:bodyPr/>
                    <a:lstStyle>
                      <a:lvl1pPr marL="0" algn="l" defTabSz="914400" rtl="0" eaLnBrk="1" latinLnBrk="0" hangingPunct="1">
                        <a:defRPr sz="1800" kern="1200">
                          <a:solidFill>
                            <a:schemeClr val="tx1"/>
                          </a:solidFill>
                          <a:latin typeface="Helvetica Neue"/>
                          <a:ea typeface="Helvetica Neue"/>
                          <a:cs typeface="Helvetica Neue"/>
                        </a:defRPr>
                      </a:lvl1pPr>
                      <a:lvl2pPr marL="457200" algn="l" defTabSz="914400" rtl="0" eaLnBrk="1" latinLnBrk="0" hangingPunct="1">
                        <a:defRPr sz="1800" kern="1200">
                          <a:solidFill>
                            <a:schemeClr val="tx1"/>
                          </a:solidFill>
                          <a:latin typeface="Helvetica Neue"/>
                          <a:ea typeface="Helvetica Neue"/>
                          <a:cs typeface="Helvetica Neue"/>
                        </a:defRPr>
                      </a:lvl2pPr>
                      <a:lvl3pPr marL="914400" algn="l" defTabSz="914400" rtl="0" eaLnBrk="1" latinLnBrk="0" hangingPunct="1">
                        <a:defRPr sz="1800" kern="1200">
                          <a:solidFill>
                            <a:schemeClr val="tx1"/>
                          </a:solidFill>
                          <a:latin typeface="Helvetica Neue"/>
                          <a:ea typeface="Helvetica Neue"/>
                          <a:cs typeface="Helvetica Neue"/>
                        </a:defRPr>
                      </a:lvl3pPr>
                      <a:lvl4pPr marL="1371600" algn="l" defTabSz="914400" rtl="0" eaLnBrk="1" latinLnBrk="0" hangingPunct="1">
                        <a:defRPr sz="1800" kern="1200">
                          <a:solidFill>
                            <a:schemeClr val="tx1"/>
                          </a:solidFill>
                          <a:latin typeface="Helvetica Neue"/>
                          <a:ea typeface="Helvetica Neue"/>
                          <a:cs typeface="Helvetica Neue"/>
                        </a:defRPr>
                      </a:lvl4pPr>
                      <a:lvl5pPr marL="1828800" algn="l" defTabSz="914400" rtl="0" eaLnBrk="1" latinLnBrk="0" hangingPunct="1">
                        <a:defRPr sz="1800" kern="1200">
                          <a:solidFill>
                            <a:schemeClr val="tx1"/>
                          </a:solidFill>
                          <a:latin typeface="Helvetica Neue"/>
                          <a:ea typeface="Helvetica Neue"/>
                          <a:cs typeface="Helvetica Neue"/>
                        </a:defRPr>
                      </a:lvl5pPr>
                      <a:lvl6pPr marL="2286000" algn="l" defTabSz="914400" rtl="0" eaLnBrk="1" latinLnBrk="0" hangingPunct="1">
                        <a:defRPr sz="1800" kern="1200">
                          <a:solidFill>
                            <a:schemeClr val="tx1"/>
                          </a:solidFill>
                          <a:latin typeface="Helvetica Neue"/>
                          <a:ea typeface="Helvetica Neue"/>
                          <a:cs typeface="Helvetica Neue"/>
                        </a:defRPr>
                      </a:lvl6pPr>
                      <a:lvl7pPr marL="2743200" algn="l" defTabSz="914400" rtl="0" eaLnBrk="1" latinLnBrk="0" hangingPunct="1">
                        <a:defRPr sz="1800" kern="1200">
                          <a:solidFill>
                            <a:schemeClr val="tx1"/>
                          </a:solidFill>
                          <a:latin typeface="Helvetica Neue"/>
                          <a:ea typeface="Helvetica Neue"/>
                          <a:cs typeface="Helvetica Neue"/>
                        </a:defRPr>
                      </a:lvl7pPr>
                      <a:lvl8pPr marL="3200400" algn="l" defTabSz="914400" rtl="0" eaLnBrk="1" latinLnBrk="0" hangingPunct="1">
                        <a:defRPr sz="1800" kern="1200">
                          <a:solidFill>
                            <a:schemeClr val="tx1"/>
                          </a:solidFill>
                          <a:latin typeface="Helvetica Neue"/>
                          <a:ea typeface="Helvetica Neue"/>
                          <a:cs typeface="Helvetica Neue"/>
                        </a:defRPr>
                      </a:lvl8pPr>
                      <a:lvl9pPr marL="3657600" algn="l" defTabSz="914400" rtl="0" eaLnBrk="1" latinLnBrk="0" hangingPunct="1">
                        <a:defRPr sz="1800" kern="1200">
                          <a:solidFill>
                            <a:schemeClr val="tx1"/>
                          </a:solidFill>
                          <a:latin typeface="Helvetica Neue"/>
                          <a:ea typeface="Helvetica Neue"/>
                          <a:cs typeface="Helvetica Neue"/>
                        </a:defRPr>
                      </a:lvl9pPr>
                    </a:lstStyle>
                    <a:p>
                      <a:pPr marL="0" marR="0" lvl="0" indent="0" algn="l" defTabSz="825500" rtl="0" eaLnBrk="1" fontAlgn="auto" latinLnBrk="0" hangingPunct="1">
                        <a:lnSpc>
                          <a:spcPct val="100000"/>
                        </a:lnSpc>
                        <a:spcBef>
                          <a:spcPts val="0"/>
                        </a:spcBef>
                        <a:spcAft>
                          <a:spcPts val="0"/>
                        </a:spcAft>
                        <a:buClrTx/>
                        <a:buSzTx/>
                        <a:buFontTx/>
                        <a:buNone/>
                        <a:tabLst/>
                        <a:defRPr/>
                      </a:pPr>
                      <a:r>
                        <a:rPr lang="en-us" sz="900" b="0">
                          <a:solidFill>
                            <a:schemeClr val="tx1"/>
                          </a:solidFill>
                          <a:latin typeface="Univers LT Std 45 Light" panose="020B0403020202020204"/>
                          <a:cs typeface="Arial"/>
                        </a:rPr>
                        <a:t>Other test systems</a:t>
                      </a:r>
                    </a:p>
                  </a:txBody>
                  <a:tcPr marL="108000" marR="108000" marT="108000" marB="10800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E8E5E9">
                        <a:alpha val="50000"/>
                      </a:srgbClr>
                    </a:solidFill>
                  </a:tcPr>
                </a:tc>
                <a:tc>
                  <a:txBody>
                    <a:bodyPr/>
                    <a:lstStyle>
                      <a:lvl1pPr marL="0" algn="l" defTabSz="914400" rtl="0" eaLnBrk="1" latinLnBrk="0" hangingPunct="1">
                        <a:defRPr sz="1800" kern="1200">
                          <a:solidFill>
                            <a:schemeClr val="tx1"/>
                          </a:solidFill>
                          <a:latin typeface="Helvetica Neue"/>
                          <a:ea typeface="Helvetica Neue"/>
                          <a:cs typeface="Helvetica Neue"/>
                        </a:defRPr>
                      </a:lvl1pPr>
                      <a:lvl2pPr marL="457200" algn="l" defTabSz="914400" rtl="0" eaLnBrk="1" latinLnBrk="0" hangingPunct="1">
                        <a:defRPr sz="1800" kern="1200">
                          <a:solidFill>
                            <a:schemeClr val="tx1"/>
                          </a:solidFill>
                          <a:latin typeface="Helvetica Neue"/>
                          <a:ea typeface="Helvetica Neue"/>
                          <a:cs typeface="Helvetica Neue"/>
                        </a:defRPr>
                      </a:lvl2pPr>
                      <a:lvl3pPr marL="914400" algn="l" defTabSz="914400" rtl="0" eaLnBrk="1" latinLnBrk="0" hangingPunct="1">
                        <a:defRPr sz="1800" kern="1200">
                          <a:solidFill>
                            <a:schemeClr val="tx1"/>
                          </a:solidFill>
                          <a:latin typeface="Helvetica Neue"/>
                          <a:ea typeface="Helvetica Neue"/>
                          <a:cs typeface="Helvetica Neue"/>
                        </a:defRPr>
                      </a:lvl3pPr>
                      <a:lvl4pPr marL="1371600" algn="l" defTabSz="914400" rtl="0" eaLnBrk="1" latinLnBrk="0" hangingPunct="1">
                        <a:defRPr sz="1800" kern="1200">
                          <a:solidFill>
                            <a:schemeClr val="tx1"/>
                          </a:solidFill>
                          <a:latin typeface="Helvetica Neue"/>
                          <a:ea typeface="Helvetica Neue"/>
                          <a:cs typeface="Helvetica Neue"/>
                        </a:defRPr>
                      </a:lvl4pPr>
                      <a:lvl5pPr marL="1828800" algn="l" defTabSz="914400" rtl="0" eaLnBrk="1" latinLnBrk="0" hangingPunct="1">
                        <a:defRPr sz="1800" kern="1200">
                          <a:solidFill>
                            <a:schemeClr val="tx1"/>
                          </a:solidFill>
                          <a:latin typeface="Helvetica Neue"/>
                          <a:ea typeface="Helvetica Neue"/>
                          <a:cs typeface="Helvetica Neue"/>
                        </a:defRPr>
                      </a:lvl5pPr>
                      <a:lvl6pPr marL="2286000" algn="l" defTabSz="914400" rtl="0" eaLnBrk="1" latinLnBrk="0" hangingPunct="1">
                        <a:defRPr sz="1800" kern="1200">
                          <a:solidFill>
                            <a:schemeClr val="tx1"/>
                          </a:solidFill>
                          <a:latin typeface="Helvetica Neue"/>
                          <a:ea typeface="Helvetica Neue"/>
                          <a:cs typeface="Helvetica Neue"/>
                        </a:defRPr>
                      </a:lvl6pPr>
                      <a:lvl7pPr marL="2743200" algn="l" defTabSz="914400" rtl="0" eaLnBrk="1" latinLnBrk="0" hangingPunct="1">
                        <a:defRPr sz="1800" kern="1200">
                          <a:solidFill>
                            <a:schemeClr val="tx1"/>
                          </a:solidFill>
                          <a:latin typeface="Helvetica Neue"/>
                          <a:ea typeface="Helvetica Neue"/>
                          <a:cs typeface="Helvetica Neue"/>
                        </a:defRPr>
                      </a:lvl7pPr>
                      <a:lvl8pPr marL="3200400" algn="l" defTabSz="914400" rtl="0" eaLnBrk="1" latinLnBrk="0" hangingPunct="1">
                        <a:defRPr sz="1800" kern="1200">
                          <a:solidFill>
                            <a:schemeClr val="tx1"/>
                          </a:solidFill>
                          <a:latin typeface="Helvetica Neue"/>
                          <a:ea typeface="Helvetica Neue"/>
                          <a:cs typeface="Helvetica Neue"/>
                        </a:defRPr>
                      </a:lvl8pPr>
                      <a:lvl9pPr marL="3657600" algn="l" defTabSz="914400" rtl="0" eaLnBrk="1" latinLnBrk="0" hangingPunct="1">
                        <a:defRPr sz="1800" kern="1200">
                          <a:solidFill>
                            <a:schemeClr val="tx1"/>
                          </a:solidFill>
                          <a:latin typeface="Helvetica Neue"/>
                          <a:ea typeface="Helvetica Neue"/>
                          <a:cs typeface="Helvetica Neue"/>
                        </a:defRPr>
                      </a:lvl9pPr>
                    </a:lstStyle>
                    <a:p>
                      <a:pPr algn="l" rtl="0"/>
                      <a:endParaRPr lang="ru-RU" sz="1000" dirty="0">
                        <a:solidFill>
                          <a:schemeClr val="accent6"/>
                        </a:solidFill>
                        <a:latin typeface="+mn-lt"/>
                        <a:cs typeface="Arial" panose="020B0604020202020204" pitchFamily="34" charset="0"/>
                      </a:endParaRPr>
                    </a:p>
                  </a:txBody>
                  <a:tcPr marL="108000" marR="108000" marT="108000" marB="1080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E8E5E9">
                        <a:alpha val="50000"/>
                      </a:srgbClr>
                    </a:solidFill>
                  </a:tcPr>
                </a:tc>
                <a:tc>
                  <a:txBody>
                    <a:bodyPr/>
                    <a:lstStyle>
                      <a:lvl1pPr marL="0" algn="l" defTabSz="914400" rtl="0" eaLnBrk="1" latinLnBrk="0" hangingPunct="1">
                        <a:defRPr sz="1800" kern="1200">
                          <a:solidFill>
                            <a:schemeClr val="tx1"/>
                          </a:solidFill>
                          <a:latin typeface="Helvetica Neue"/>
                          <a:ea typeface="Helvetica Neue"/>
                          <a:cs typeface="Helvetica Neue"/>
                        </a:defRPr>
                      </a:lvl1pPr>
                      <a:lvl2pPr marL="457200" algn="l" defTabSz="914400" rtl="0" eaLnBrk="1" latinLnBrk="0" hangingPunct="1">
                        <a:defRPr sz="1800" kern="1200">
                          <a:solidFill>
                            <a:schemeClr val="tx1"/>
                          </a:solidFill>
                          <a:latin typeface="Helvetica Neue"/>
                          <a:ea typeface="Helvetica Neue"/>
                          <a:cs typeface="Helvetica Neue"/>
                        </a:defRPr>
                      </a:lvl2pPr>
                      <a:lvl3pPr marL="914400" algn="l" defTabSz="914400" rtl="0" eaLnBrk="1" latinLnBrk="0" hangingPunct="1">
                        <a:defRPr sz="1800" kern="1200">
                          <a:solidFill>
                            <a:schemeClr val="tx1"/>
                          </a:solidFill>
                          <a:latin typeface="Helvetica Neue"/>
                          <a:ea typeface="Helvetica Neue"/>
                          <a:cs typeface="Helvetica Neue"/>
                        </a:defRPr>
                      </a:lvl3pPr>
                      <a:lvl4pPr marL="1371600" algn="l" defTabSz="914400" rtl="0" eaLnBrk="1" latinLnBrk="0" hangingPunct="1">
                        <a:defRPr sz="1800" kern="1200">
                          <a:solidFill>
                            <a:schemeClr val="tx1"/>
                          </a:solidFill>
                          <a:latin typeface="Helvetica Neue"/>
                          <a:ea typeface="Helvetica Neue"/>
                          <a:cs typeface="Helvetica Neue"/>
                        </a:defRPr>
                      </a:lvl4pPr>
                      <a:lvl5pPr marL="1828800" algn="l" defTabSz="914400" rtl="0" eaLnBrk="1" latinLnBrk="0" hangingPunct="1">
                        <a:defRPr sz="1800" kern="1200">
                          <a:solidFill>
                            <a:schemeClr val="tx1"/>
                          </a:solidFill>
                          <a:latin typeface="Helvetica Neue"/>
                          <a:ea typeface="Helvetica Neue"/>
                          <a:cs typeface="Helvetica Neue"/>
                        </a:defRPr>
                      </a:lvl5pPr>
                      <a:lvl6pPr marL="2286000" algn="l" defTabSz="914400" rtl="0" eaLnBrk="1" latinLnBrk="0" hangingPunct="1">
                        <a:defRPr sz="1800" kern="1200">
                          <a:solidFill>
                            <a:schemeClr val="tx1"/>
                          </a:solidFill>
                          <a:latin typeface="Helvetica Neue"/>
                          <a:ea typeface="Helvetica Neue"/>
                          <a:cs typeface="Helvetica Neue"/>
                        </a:defRPr>
                      </a:lvl6pPr>
                      <a:lvl7pPr marL="2743200" algn="l" defTabSz="914400" rtl="0" eaLnBrk="1" latinLnBrk="0" hangingPunct="1">
                        <a:defRPr sz="1800" kern="1200">
                          <a:solidFill>
                            <a:schemeClr val="tx1"/>
                          </a:solidFill>
                          <a:latin typeface="Helvetica Neue"/>
                          <a:ea typeface="Helvetica Neue"/>
                          <a:cs typeface="Helvetica Neue"/>
                        </a:defRPr>
                      </a:lvl7pPr>
                      <a:lvl8pPr marL="3200400" algn="l" defTabSz="914400" rtl="0" eaLnBrk="1" latinLnBrk="0" hangingPunct="1">
                        <a:defRPr sz="1800" kern="1200">
                          <a:solidFill>
                            <a:schemeClr val="tx1"/>
                          </a:solidFill>
                          <a:latin typeface="Helvetica Neue"/>
                          <a:ea typeface="Helvetica Neue"/>
                          <a:cs typeface="Helvetica Neue"/>
                        </a:defRPr>
                      </a:lvl8pPr>
                      <a:lvl9pPr marL="3657600" algn="l" defTabSz="914400" rtl="0" eaLnBrk="1" latinLnBrk="0" hangingPunct="1">
                        <a:defRPr sz="1800" kern="1200">
                          <a:solidFill>
                            <a:schemeClr val="tx1"/>
                          </a:solidFill>
                          <a:latin typeface="Helvetica Neue"/>
                          <a:ea typeface="Helvetica Neue"/>
                          <a:cs typeface="Helvetica Neue"/>
                        </a:defRPr>
                      </a:lvl9pPr>
                    </a:lstStyle>
                    <a:p>
                      <a:pPr algn="l" rtl="0"/>
                      <a:endParaRPr lang="ru-RU" sz="1000" dirty="0">
                        <a:solidFill>
                          <a:schemeClr val="accent6"/>
                        </a:solidFill>
                        <a:latin typeface="+mn-lt"/>
                        <a:cs typeface="Arial" panose="020B0604020202020204" pitchFamily="34" charset="0"/>
                      </a:endParaRPr>
                    </a:p>
                  </a:txBody>
                  <a:tcPr marL="108000" marR="108000" marT="108000" marB="1080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E8E5E9">
                        <a:alpha val="50000"/>
                      </a:srgbClr>
                    </a:solidFill>
                  </a:tcPr>
                </a:tc>
                <a:tc>
                  <a:txBody>
                    <a:bodyPr/>
                    <a:lstStyle>
                      <a:lvl1pPr marL="0" algn="l" defTabSz="914400" rtl="0" eaLnBrk="1" latinLnBrk="0" hangingPunct="1">
                        <a:defRPr sz="1800" kern="1200">
                          <a:solidFill>
                            <a:schemeClr val="tx1"/>
                          </a:solidFill>
                          <a:latin typeface="Helvetica Neue"/>
                          <a:ea typeface="Helvetica Neue"/>
                          <a:cs typeface="Helvetica Neue"/>
                        </a:defRPr>
                      </a:lvl1pPr>
                      <a:lvl2pPr marL="457200" algn="l" defTabSz="914400" rtl="0" eaLnBrk="1" latinLnBrk="0" hangingPunct="1">
                        <a:defRPr sz="1800" kern="1200">
                          <a:solidFill>
                            <a:schemeClr val="tx1"/>
                          </a:solidFill>
                          <a:latin typeface="Helvetica Neue"/>
                          <a:ea typeface="Helvetica Neue"/>
                          <a:cs typeface="Helvetica Neue"/>
                        </a:defRPr>
                      </a:lvl2pPr>
                      <a:lvl3pPr marL="914400" algn="l" defTabSz="914400" rtl="0" eaLnBrk="1" latinLnBrk="0" hangingPunct="1">
                        <a:defRPr sz="1800" kern="1200">
                          <a:solidFill>
                            <a:schemeClr val="tx1"/>
                          </a:solidFill>
                          <a:latin typeface="Helvetica Neue"/>
                          <a:ea typeface="Helvetica Neue"/>
                          <a:cs typeface="Helvetica Neue"/>
                        </a:defRPr>
                      </a:lvl3pPr>
                      <a:lvl4pPr marL="1371600" algn="l" defTabSz="914400" rtl="0" eaLnBrk="1" latinLnBrk="0" hangingPunct="1">
                        <a:defRPr sz="1800" kern="1200">
                          <a:solidFill>
                            <a:schemeClr val="tx1"/>
                          </a:solidFill>
                          <a:latin typeface="Helvetica Neue"/>
                          <a:ea typeface="Helvetica Neue"/>
                          <a:cs typeface="Helvetica Neue"/>
                        </a:defRPr>
                      </a:lvl4pPr>
                      <a:lvl5pPr marL="1828800" algn="l" defTabSz="914400" rtl="0" eaLnBrk="1" latinLnBrk="0" hangingPunct="1">
                        <a:defRPr sz="1800" kern="1200">
                          <a:solidFill>
                            <a:schemeClr val="tx1"/>
                          </a:solidFill>
                          <a:latin typeface="Helvetica Neue"/>
                          <a:ea typeface="Helvetica Neue"/>
                          <a:cs typeface="Helvetica Neue"/>
                        </a:defRPr>
                      </a:lvl5pPr>
                      <a:lvl6pPr marL="2286000" algn="l" defTabSz="914400" rtl="0" eaLnBrk="1" latinLnBrk="0" hangingPunct="1">
                        <a:defRPr sz="1800" kern="1200">
                          <a:solidFill>
                            <a:schemeClr val="tx1"/>
                          </a:solidFill>
                          <a:latin typeface="Helvetica Neue"/>
                          <a:ea typeface="Helvetica Neue"/>
                          <a:cs typeface="Helvetica Neue"/>
                        </a:defRPr>
                      </a:lvl6pPr>
                      <a:lvl7pPr marL="2743200" algn="l" defTabSz="914400" rtl="0" eaLnBrk="1" latinLnBrk="0" hangingPunct="1">
                        <a:defRPr sz="1800" kern="1200">
                          <a:solidFill>
                            <a:schemeClr val="tx1"/>
                          </a:solidFill>
                          <a:latin typeface="Helvetica Neue"/>
                          <a:ea typeface="Helvetica Neue"/>
                          <a:cs typeface="Helvetica Neue"/>
                        </a:defRPr>
                      </a:lvl7pPr>
                      <a:lvl8pPr marL="3200400" algn="l" defTabSz="914400" rtl="0" eaLnBrk="1" latinLnBrk="0" hangingPunct="1">
                        <a:defRPr sz="1800" kern="1200">
                          <a:solidFill>
                            <a:schemeClr val="tx1"/>
                          </a:solidFill>
                          <a:latin typeface="Helvetica Neue"/>
                          <a:ea typeface="Helvetica Neue"/>
                          <a:cs typeface="Helvetica Neue"/>
                        </a:defRPr>
                      </a:lvl8pPr>
                      <a:lvl9pPr marL="3657600" algn="l" defTabSz="914400" rtl="0" eaLnBrk="1" latinLnBrk="0" hangingPunct="1">
                        <a:defRPr sz="1800" kern="1200">
                          <a:solidFill>
                            <a:schemeClr val="tx1"/>
                          </a:solidFill>
                          <a:latin typeface="Helvetica Neue"/>
                          <a:ea typeface="Helvetica Neue"/>
                          <a:cs typeface="Helvetica Neue"/>
                        </a:defRPr>
                      </a:lvl9pPr>
                    </a:lstStyle>
                    <a:p>
                      <a:pPr algn="l" rtl="0"/>
                      <a:endParaRPr lang="ru-RU" sz="1000" dirty="0">
                        <a:solidFill>
                          <a:schemeClr val="accent6"/>
                        </a:solidFill>
                        <a:latin typeface="+mn-lt"/>
                        <a:cs typeface="Arial" panose="020B0604020202020204" pitchFamily="34" charset="0"/>
                      </a:endParaRPr>
                    </a:p>
                  </a:txBody>
                  <a:tcPr marL="108000" marR="108000" marT="108000" marB="1080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E8E5E9">
                        <a:alpha val="50000"/>
                      </a:srgbClr>
                    </a:solidFill>
                  </a:tcPr>
                </a:tc>
                <a:tc>
                  <a:txBody>
                    <a:bodyPr/>
                    <a:lstStyle>
                      <a:lvl1pPr marL="0" algn="l" defTabSz="914400" rtl="0" eaLnBrk="1" latinLnBrk="0" hangingPunct="1">
                        <a:defRPr sz="1800" kern="1200">
                          <a:solidFill>
                            <a:schemeClr val="tx1"/>
                          </a:solidFill>
                          <a:latin typeface="Helvetica Neue"/>
                          <a:ea typeface="Helvetica Neue"/>
                          <a:cs typeface="Helvetica Neue"/>
                        </a:defRPr>
                      </a:lvl1pPr>
                      <a:lvl2pPr marL="457200" algn="l" defTabSz="914400" rtl="0" eaLnBrk="1" latinLnBrk="0" hangingPunct="1">
                        <a:defRPr sz="1800" kern="1200">
                          <a:solidFill>
                            <a:schemeClr val="tx1"/>
                          </a:solidFill>
                          <a:latin typeface="Helvetica Neue"/>
                          <a:ea typeface="Helvetica Neue"/>
                          <a:cs typeface="Helvetica Neue"/>
                        </a:defRPr>
                      </a:lvl2pPr>
                      <a:lvl3pPr marL="914400" algn="l" defTabSz="914400" rtl="0" eaLnBrk="1" latinLnBrk="0" hangingPunct="1">
                        <a:defRPr sz="1800" kern="1200">
                          <a:solidFill>
                            <a:schemeClr val="tx1"/>
                          </a:solidFill>
                          <a:latin typeface="Helvetica Neue"/>
                          <a:ea typeface="Helvetica Neue"/>
                          <a:cs typeface="Helvetica Neue"/>
                        </a:defRPr>
                      </a:lvl3pPr>
                      <a:lvl4pPr marL="1371600" algn="l" defTabSz="914400" rtl="0" eaLnBrk="1" latinLnBrk="0" hangingPunct="1">
                        <a:defRPr sz="1800" kern="1200">
                          <a:solidFill>
                            <a:schemeClr val="tx1"/>
                          </a:solidFill>
                          <a:latin typeface="Helvetica Neue"/>
                          <a:ea typeface="Helvetica Neue"/>
                          <a:cs typeface="Helvetica Neue"/>
                        </a:defRPr>
                      </a:lvl4pPr>
                      <a:lvl5pPr marL="1828800" algn="l" defTabSz="914400" rtl="0" eaLnBrk="1" latinLnBrk="0" hangingPunct="1">
                        <a:defRPr sz="1800" kern="1200">
                          <a:solidFill>
                            <a:schemeClr val="tx1"/>
                          </a:solidFill>
                          <a:latin typeface="Helvetica Neue"/>
                          <a:ea typeface="Helvetica Neue"/>
                          <a:cs typeface="Helvetica Neue"/>
                        </a:defRPr>
                      </a:lvl5pPr>
                      <a:lvl6pPr marL="2286000" algn="l" defTabSz="914400" rtl="0" eaLnBrk="1" latinLnBrk="0" hangingPunct="1">
                        <a:defRPr sz="1800" kern="1200">
                          <a:solidFill>
                            <a:schemeClr val="tx1"/>
                          </a:solidFill>
                          <a:latin typeface="Helvetica Neue"/>
                          <a:ea typeface="Helvetica Neue"/>
                          <a:cs typeface="Helvetica Neue"/>
                        </a:defRPr>
                      </a:lvl6pPr>
                      <a:lvl7pPr marL="2743200" algn="l" defTabSz="914400" rtl="0" eaLnBrk="1" latinLnBrk="0" hangingPunct="1">
                        <a:defRPr sz="1800" kern="1200">
                          <a:solidFill>
                            <a:schemeClr val="tx1"/>
                          </a:solidFill>
                          <a:latin typeface="Helvetica Neue"/>
                          <a:ea typeface="Helvetica Neue"/>
                          <a:cs typeface="Helvetica Neue"/>
                        </a:defRPr>
                      </a:lvl7pPr>
                      <a:lvl8pPr marL="3200400" algn="l" defTabSz="914400" rtl="0" eaLnBrk="1" latinLnBrk="0" hangingPunct="1">
                        <a:defRPr sz="1800" kern="1200">
                          <a:solidFill>
                            <a:schemeClr val="tx1"/>
                          </a:solidFill>
                          <a:latin typeface="Helvetica Neue"/>
                          <a:ea typeface="Helvetica Neue"/>
                          <a:cs typeface="Helvetica Neue"/>
                        </a:defRPr>
                      </a:lvl8pPr>
                      <a:lvl9pPr marL="3657600" algn="l" defTabSz="914400" rtl="0" eaLnBrk="1" latinLnBrk="0" hangingPunct="1">
                        <a:defRPr sz="1800" kern="1200">
                          <a:solidFill>
                            <a:schemeClr val="tx1"/>
                          </a:solidFill>
                          <a:latin typeface="Helvetica Neue"/>
                          <a:ea typeface="Helvetica Neue"/>
                          <a:cs typeface="Helvetica Neue"/>
                        </a:defRPr>
                      </a:lvl9pPr>
                    </a:lstStyle>
                    <a:p>
                      <a:pPr algn="l" rtl="0"/>
                      <a:endParaRPr lang="ru-RU" sz="1000" dirty="0">
                        <a:solidFill>
                          <a:schemeClr val="accent6"/>
                        </a:solidFill>
                        <a:latin typeface="+mn-lt"/>
                        <a:cs typeface="Arial" panose="020B0604020202020204" pitchFamily="34" charset="0"/>
                      </a:endParaRPr>
                    </a:p>
                  </a:txBody>
                  <a:tcPr marL="108000" marR="108000" marT="108000" marB="1080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E8E5E9">
                        <a:alpha val="50000"/>
                      </a:srgbClr>
                    </a:solidFill>
                  </a:tcPr>
                </a:tc>
                <a:tc>
                  <a:txBody>
                    <a:bodyPr/>
                    <a:lstStyle/>
                    <a:p>
                      <a:pPr algn="l" rtl="0"/>
                      <a:endParaRPr lang="ru-RU" sz="1000" dirty="0">
                        <a:solidFill>
                          <a:schemeClr val="accent6"/>
                        </a:solidFill>
                        <a:latin typeface="+mn-lt"/>
                        <a:cs typeface="Arial" panose="020B0604020202020204" pitchFamily="34" charset="0"/>
                      </a:endParaRPr>
                    </a:p>
                  </a:txBody>
                  <a:tcPr marL="108000" marR="108000" marT="108000" marB="1080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E8E5E9">
                        <a:alpha val="50000"/>
                      </a:srgbClr>
                    </a:solidFill>
                  </a:tcPr>
                </a:tc>
                <a:extLst>
                  <a:ext uri="{0D108BD9-81ED-4DB2-BD59-A6C34878D82A}">
                    <a16:rowId xmlns:a16="http://schemas.microsoft.com/office/drawing/2014/main" val="2042749519"/>
                  </a:ext>
                </a:extLst>
              </a:tr>
              <a:tr h="360000">
                <a:tc>
                  <a:txBody>
                    <a:bodyPr/>
                    <a:lstStyle>
                      <a:lvl1pPr marL="0" algn="l" defTabSz="914400" rtl="0" eaLnBrk="1" latinLnBrk="0" hangingPunct="1">
                        <a:defRPr sz="1800" kern="1200">
                          <a:solidFill>
                            <a:schemeClr val="tx1"/>
                          </a:solidFill>
                          <a:latin typeface="Helvetica Neue"/>
                          <a:ea typeface="Helvetica Neue"/>
                          <a:cs typeface="Helvetica Neue"/>
                        </a:defRPr>
                      </a:lvl1pPr>
                      <a:lvl2pPr marL="457200" algn="l" defTabSz="914400" rtl="0" eaLnBrk="1" latinLnBrk="0" hangingPunct="1">
                        <a:defRPr sz="1800" kern="1200">
                          <a:solidFill>
                            <a:schemeClr val="tx1"/>
                          </a:solidFill>
                          <a:latin typeface="Helvetica Neue"/>
                          <a:ea typeface="Helvetica Neue"/>
                          <a:cs typeface="Helvetica Neue"/>
                        </a:defRPr>
                      </a:lvl2pPr>
                      <a:lvl3pPr marL="914400" algn="l" defTabSz="914400" rtl="0" eaLnBrk="1" latinLnBrk="0" hangingPunct="1">
                        <a:defRPr sz="1800" kern="1200">
                          <a:solidFill>
                            <a:schemeClr val="tx1"/>
                          </a:solidFill>
                          <a:latin typeface="Helvetica Neue"/>
                          <a:ea typeface="Helvetica Neue"/>
                          <a:cs typeface="Helvetica Neue"/>
                        </a:defRPr>
                      </a:lvl3pPr>
                      <a:lvl4pPr marL="1371600" algn="l" defTabSz="914400" rtl="0" eaLnBrk="1" latinLnBrk="0" hangingPunct="1">
                        <a:defRPr sz="1800" kern="1200">
                          <a:solidFill>
                            <a:schemeClr val="tx1"/>
                          </a:solidFill>
                          <a:latin typeface="Helvetica Neue"/>
                          <a:ea typeface="Helvetica Neue"/>
                          <a:cs typeface="Helvetica Neue"/>
                        </a:defRPr>
                      </a:lvl4pPr>
                      <a:lvl5pPr marL="1828800" algn="l" defTabSz="914400" rtl="0" eaLnBrk="1" latinLnBrk="0" hangingPunct="1">
                        <a:defRPr sz="1800" kern="1200">
                          <a:solidFill>
                            <a:schemeClr val="tx1"/>
                          </a:solidFill>
                          <a:latin typeface="Helvetica Neue"/>
                          <a:ea typeface="Helvetica Neue"/>
                          <a:cs typeface="Helvetica Neue"/>
                        </a:defRPr>
                      </a:lvl5pPr>
                      <a:lvl6pPr marL="2286000" algn="l" defTabSz="914400" rtl="0" eaLnBrk="1" latinLnBrk="0" hangingPunct="1">
                        <a:defRPr sz="1800" kern="1200">
                          <a:solidFill>
                            <a:schemeClr val="tx1"/>
                          </a:solidFill>
                          <a:latin typeface="Helvetica Neue"/>
                          <a:ea typeface="Helvetica Neue"/>
                          <a:cs typeface="Helvetica Neue"/>
                        </a:defRPr>
                      </a:lvl6pPr>
                      <a:lvl7pPr marL="2743200" algn="l" defTabSz="914400" rtl="0" eaLnBrk="1" latinLnBrk="0" hangingPunct="1">
                        <a:defRPr sz="1800" kern="1200">
                          <a:solidFill>
                            <a:schemeClr val="tx1"/>
                          </a:solidFill>
                          <a:latin typeface="Helvetica Neue"/>
                          <a:ea typeface="Helvetica Neue"/>
                          <a:cs typeface="Helvetica Neue"/>
                        </a:defRPr>
                      </a:lvl7pPr>
                      <a:lvl8pPr marL="3200400" algn="l" defTabSz="914400" rtl="0" eaLnBrk="1" latinLnBrk="0" hangingPunct="1">
                        <a:defRPr sz="1800" kern="1200">
                          <a:solidFill>
                            <a:schemeClr val="tx1"/>
                          </a:solidFill>
                          <a:latin typeface="Helvetica Neue"/>
                          <a:ea typeface="Helvetica Neue"/>
                          <a:cs typeface="Helvetica Neue"/>
                        </a:defRPr>
                      </a:lvl8pPr>
                      <a:lvl9pPr marL="3657600" algn="l" defTabSz="914400" rtl="0" eaLnBrk="1" latinLnBrk="0" hangingPunct="1">
                        <a:defRPr sz="1800" kern="1200">
                          <a:solidFill>
                            <a:schemeClr val="tx1"/>
                          </a:solidFill>
                          <a:latin typeface="Helvetica Neue"/>
                          <a:ea typeface="Helvetica Neue"/>
                          <a:cs typeface="Helvetica Neue"/>
                        </a:defRPr>
                      </a:lvl9pPr>
                    </a:lstStyle>
                    <a:p>
                      <a:pPr marL="0" marR="0" lvl="0" indent="0" algn="l" defTabSz="825500" rtl="0" eaLnBrk="1" fontAlgn="auto" latinLnBrk="0" hangingPunct="1">
                        <a:lnSpc>
                          <a:spcPct val="100000"/>
                        </a:lnSpc>
                        <a:spcBef>
                          <a:spcPts val="0"/>
                        </a:spcBef>
                        <a:spcAft>
                          <a:spcPts val="0"/>
                        </a:spcAft>
                        <a:buClrTx/>
                        <a:buSzTx/>
                        <a:buFontTx/>
                        <a:buNone/>
                        <a:tabLst/>
                        <a:defRPr/>
                      </a:pPr>
                      <a:r>
                        <a:rPr lang="en-us" sz="900" b="0">
                          <a:solidFill>
                            <a:schemeClr val="tx1"/>
                          </a:solidFill>
                          <a:latin typeface="Univers LT Std 45 Light" panose="020B0403020202020204"/>
                          <a:cs typeface="Arial" panose="020B0604020202020204" pitchFamily="34" charset="0"/>
                        </a:rPr>
                        <a:t>Rollout</a:t>
                      </a:r>
                    </a:p>
                  </a:txBody>
                  <a:tcPr marL="108000" marR="108000" marT="108000" marB="108000"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FFFFFF">
                        <a:alpha val="50000"/>
                      </a:srgbClr>
                    </a:solidFill>
                  </a:tcPr>
                </a:tc>
                <a:tc>
                  <a:txBody>
                    <a:bodyPr/>
                    <a:lstStyle>
                      <a:lvl1pPr marL="0" algn="l" defTabSz="914400" rtl="0" eaLnBrk="1" latinLnBrk="0" hangingPunct="1">
                        <a:defRPr sz="1800" kern="1200">
                          <a:solidFill>
                            <a:schemeClr val="tx1"/>
                          </a:solidFill>
                          <a:latin typeface="Helvetica Neue"/>
                          <a:ea typeface="Helvetica Neue"/>
                          <a:cs typeface="Helvetica Neue"/>
                        </a:defRPr>
                      </a:lvl1pPr>
                      <a:lvl2pPr marL="457200" algn="l" defTabSz="914400" rtl="0" eaLnBrk="1" latinLnBrk="0" hangingPunct="1">
                        <a:defRPr sz="1800" kern="1200">
                          <a:solidFill>
                            <a:schemeClr val="tx1"/>
                          </a:solidFill>
                          <a:latin typeface="Helvetica Neue"/>
                          <a:ea typeface="Helvetica Neue"/>
                          <a:cs typeface="Helvetica Neue"/>
                        </a:defRPr>
                      </a:lvl2pPr>
                      <a:lvl3pPr marL="914400" algn="l" defTabSz="914400" rtl="0" eaLnBrk="1" latinLnBrk="0" hangingPunct="1">
                        <a:defRPr sz="1800" kern="1200">
                          <a:solidFill>
                            <a:schemeClr val="tx1"/>
                          </a:solidFill>
                          <a:latin typeface="Helvetica Neue"/>
                          <a:ea typeface="Helvetica Neue"/>
                          <a:cs typeface="Helvetica Neue"/>
                        </a:defRPr>
                      </a:lvl3pPr>
                      <a:lvl4pPr marL="1371600" algn="l" defTabSz="914400" rtl="0" eaLnBrk="1" latinLnBrk="0" hangingPunct="1">
                        <a:defRPr sz="1800" kern="1200">
                          <a:solidFill>
                            <a:schemeClr val="tx1"/>
                          </a:solidFill>
                          <a:latin typeface="Helvetica Neue"/>
                          <a:ea typeface="Helvetica Neue"/>
                          <a:cs typeface="Helvetica Neue"/>
                        </a:defRPr>
                      </a:lvl4pPr>
                      <a:lvl5pPr marL="1828800" algn="l" defTabSz="914400" rtl="0" eaLnBrk="1" latinLnBrk="0" hangingPunct="1">
                        <a:defRPr sz="1800" kern="1200">
                          <a:solidFill>
                            <a:schemeClr val="tx1"/>
                          </a:solidFill>
                          <a:latin typeface="Helvetica Neue"/>
                          <a:ea typeface="Helvetica Neue"/>
                          <a:cs typeface="Helvetica Neue"/>
                        </a:defRPr>
                      </a:lvl5pPr>
                      <a:lvl6pPr marL="2286000" algn="l" defTabSz="914400" rtl="0" eaLnBrk="1" latinLnBrk="0" hangingPunct="1">
                        <a:defRPr sz="1800" kern="1200">
                          <a:solidFill>
                            <a:schemeClr val="tx1"/>
                          </a:solidFill>
                          <a:latin typeface="Helvetica Neue"/>
                          <a:ea typeface="Helvetica Neue"/>
                          <a:cs typeface="Helvetica Neue"/>
                        </a:defRPr>
                      </a:lvl6pPr>
                      <a:lvl7pPr marL="2743200" algn="l" defTabSz="914400" rtl="0" eaLnBrk="1" latinLnBrk="0" hangingPunct="1">
                        <a:defRPr sz="1800" kern="1200">
                          <a:solidFill>
                            <a:schemeClr val="tx1"/>
                          </a:solidFill>
                          <a:latin typeface="Helvetica Neue"/>
                          <a:ea typeface="Helvetica Neue"/>
                          <a:cs typeface="Helvetica Neue"/>
                        </a:defRPr>
                      </a:lvl7pPr>
                      <a:lvl8pPr marL="3200400" algn="l" defTabSz="914400" rtl="0" eaLnBrk="1" latinLnBrk="0" hangingPunct="1">
                        <a:defRPr sz="1800" kern="1200">
                          <a:solidFill>
                            <a:schemeClr val="tx1"/>
                          </a:solidFill>
                          <a:latin typeface="Helvetica Neue"/>
                          <a:ea typeface="Helvetica Neue"/>
                          <a:cs typeface="Helvetica Neue"/>
                        </a:defRPr>
                      </a:lvl8pPr>
                      <a:lvl9pPr marL="3657600" algn="l" defTabSz="914400" rtl="0" eaLnBrk="1" latinLnBrk="0" hangingPunct="1">
                        <a:defRPr sz="1800" kern="1200">
                          <a:solidFill>
                            <a:schemeClr val="tx1"/>
                          </a:solidFill>
                          <a:latin typeface="Helvetica Neue"/>
                          <a:ea typeface="Helvetica Neue"/>
                          <a:cs typeface="Helvetica Neue"/>
                        </a:defRPr>
                      </a:lvl9pPr>
                    </a:lstStyle>
                    <a:p>
                      <a:pPr algn="l" rtl="0"/>
                      <a:endParaRPr lang="ru-RU" sz="1000" dirty="0">
                        <a:solidFill>
                          <a:schemeClr val="accent6"/>
                        </a:solidFill>
                        <a:latin typeface="+mn-lt"/>
                        <a:cs typeface="Arial" panose="020B0604020202020204" pitchFamily="34" charset="0"/>
                      </a:endParaRPr>
                    </a:p>
                  </a:txBody>
                  <a:tcPr marL="108000" marR="108000" marT="108000" marB="1080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FFFFFF">
                        <a:alpha val="50000"/>
                      </a:srgbClr>
                    </a:solidFill>
                  </a:tcPr>
                </a:tc>
                <a:tc>
                  <a:txBody>
                    <a:bodyPr/>
                    <a:lstStyle>
                      <a:lvl1pPr marL="0" algn="l" defTabSz="914400" rtl="0" eaLnBrk="1" latinLnBrk="0" hangingPunct="1">
                        <a:defRPr sz="1800" kern="1200">
                          <a:solidFill>
                            <a:schemeClr val="tx1"/>
                          </a:solidFill>
                          <a:latin typeface="Helvetica Neue"/>
                          <a:ea typeface="Helvetica Neue"/>
                          <a:cs typeface="Helvetica Neue"/>
                        </a:defRPr>
                      </a:lvl1pPr>
                      <a:lvl2pPr marL="457200" algn="l" defTabSz="914400" rtl="0" eaLnBrk="1" latinLnBrk="0" hangingPunct="1">
                        <a:defRPr sz="1800" kern="1200">
                          <a:solidFill>
                            <a:schemeClr val="tx1"/>
                          </a:solidFill>
                          <a:latin typeface="Helvetica Neue"/>
                          <a:ea typeface="Helvetica Neue"/>
                          <a:cs typeface="Helvetica Neue"/>
                        </a:defRPr>
                      </a:lvl2pPr>
                      <a:lvl3pPr marL="914400" algn="l" defTabSz="914400" rtl="0" eaLnBrk="1" latinLnBrk="0" hangingPunct="1">
                        <a:defRPr sz="1800" kern="1200">
                          <a:solidFill>
                            <a:schemeClr val="tx1"/>
                          </a:solidFill>
                          <a:latin typeface="Helvetica Neue"/>
                          <a:ea typeface="Helvetica Neue"/>
                          <a:cs typeface="Helvetica Neue"/>
                        </a:defRPr>
                      </a:lvl3pPr>
                      <a:lvl4pPr marL="1371600" algn="l" defTabSz="914400" rtl="0" eaLnBrk="1" latinLnBrk="0" hangingPunct="1">
                        <a:defRPr sz="1800" kern="1200">
                          <a:solidFill>
                            <a:schemeClr val="tx1"/>
                          </a:solidFill>
                          <a:latin typeface="Helvetica Neue"/>
                          <a:ea typeface="Helvetica Neue"/>
                          <a:cs typeface="Helvetica Neue"/>
                        </a:defRPr>
                      </a:lvl4pPr>
                      <a:lvl5pPr marL="1828800" algn="l" defTabSz="914400" rtl="0" eaLnBrk="1" latinLnBrk="0" hangingPunct="1">
                        <a:defRPr sz="1800" kern="1200">
                          <a:solidFill>
                            <a:schemeClr val="tx1"/>
                          </a:solidFill>
                          <a:latin typeface="Helvetica Neue"/>
                          <a:ea typeface="Helvetica Neue"/>
                          <a:cs typeface="Helvetica Neue"/>
                        </a:defRPr>
                      </a:lvl5pPr>
                      <a:lvl6pPr marL="2286000" algn="l" defTabSz="914400" rtl="0" eaLnBrk="1" latinLnBrk="0" hangingPunct="1">
                        <a:defRPr sz="1800" kern="1200">
                          <a:solidFill>
                            <a:schemeClr val="tx1"/>
                          </a:solidFill>
                          <a:latin typeface="Helvetica Neue"/>
                          <a:ea typeface="Helvetica Neue"/>
                          <a:cs typeface="Helvetica Neue"/>
                        </a:defRPr>
                      </a:lvl6pPr>
                      <a:lvl7pPr marL="2743200" algn="l" defTabSz="914400" rtl="0" eaLnBrk="1" latinLnBrk="0" hangingPunct="1">
                        <a:defRPr sz="1800" kern="1200">
                          <a:solidFill>
                            <a:schemeClr val="tx1"/>
                          </a:solidFill>
                          <a:latin typeface="Helvetica Neue"/>
                          <a:ea typeface="Helvetica Neue"/>
                          <a:cs typeface="Helvetica Neue"/>
                        </a:defRPr>
                      </a:lvl7pPr>
                      <a:lvl8pPr marL="3200400" algn="l" defTabSz="914400" rtl="0" eaLnBrk="1" latinLnBrk="0" hangingPunct="1">
                        <a:defRPr sz="1800" kern="1200">
                          <a:solidFill>
                            <a:schemeClr val="tx1"/>
                          </a:solidFill>
                          <a:latin typeface="Helvetica Neue"/>
                          <a:ea typeface="Helvetica Neue"/>
                          <a:cs typeface="Helvetica Neue"/>
                        </a:defRPr>
                      </a:lvl8pPr>
                      <a:lvl9pPr marL="3657600" algn="l" defTabSz="914400" rtl="0" eaLnBrk="1" latinLnBrk="0" hangingPunct="1">
                        <a:defRPr sz="1800" kern="1200">
                          <a:solidFill>
                            <a:schemeClr val="tx1"/>
                          </a:solidFill>
                          <a:latin typeface="Helvetica Neue"/>
                          <a:ea typeface="Helvetica Neue"/>
                          <a:cs typeface="Helvetica Neue"/>
                        </a:defRPr>
                      </a:lvl9pPr>
                    </a:lstStyle>
                    <a:p>
                      <a:pPr algn="l" rtl="0"/>
                      <a:endParaRPr lang="ru-RU" sz="1000" dirty="0">
                        <a:solidFill>
                          <a:schemeClr val="accent6"/>
                        </a:solidFill>
                        <a:latin typeface="+mn-lt"/>
                        <a:cs typeface="Arial" panose="020B0604020202020204" pitchFamily="34" charset="0"/>
                      </a:endParaRPr>
                    </a:p>
                  </a:txBody>
                  <a:tcPr marL="108000" marR="108000" marT="108000" marB="1080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FFFFFF">
                        <a:alpha val="50000"/>
                      </a:srgbClr>
                    </a:solidFill>
                  </a:tcPr>
                </a:tc>
                <a:tc>
                  <a:txBody>
                    <a:bodyPr/>
                    <a:lstStyle>
                      <a:lvl1pPr marL="0" algn="l" defTabSz="914400" rtl="0" eaLnBrk="1" latinLnBrk="0" hangingPunct="1">
                        <a:defRPr sz="1800" kern="1200">
                          <a:solidFill>
                            <a:schemeClr val="tx1"/>
                          </a:solidFill>
                          <a:latin typeface="Helvetica Neue"/>
                          <a:ea typeface="Helvetica Neue"/>
                          <a:cs typeface="Helvetica Neue"/>
                        </a:defRPr>
                      </a:lvl1pPr>
                      <a:lvl2pPr marL="457200" algn="l" defTabSz="914400" rtl="0" eaLnBrk="1" latinLnBrk="0" hangingPunct="1">
                        <a:defRPr sz="1800" kern="1200">
                          <a:solidFill>
                            <a:schemeClr val="tx1"/>
                          </a:solidFill>
                          <a:latin typeface="Helvetica Neue"/>
                          <a:ea typeface="Helvetica Neue"/>
                          <a:cs typeface="Helvetica Neue"/>
                        </a:defRPr>
                      </a:lvl2pPr>
                      <a:lvl3pPr marL="914400" algn="l" defTabSz="914400" rtl="0" eaLnBrk="1" latinLnBrk="0" hangingPunct="1">
                        <a:defRPr sz="1800" kern="1200">
                          <a:solidFill>
                            <a:schemeClr val="tx1"/>
                          </a:solidFill>
                          <a:latin typeface="Helvetica Neue"/>
                          <a:ea typeface="Helvetica Neue"/>
                          <a:cs typeface="Helvetica Neue"/>
                        </a:defRPr>
                      </a:lvl3pPr>
                      <a:lvl4pPr marL="1371600" algn="l" defTabSz="914400" rtl="0" eaLnBrk="1" latinLnBrk="0" hangingPunct="1">
                        <a:defRPr sz="1800" kern="1200">
                          <a:solidFill>
                            <a:schemeClr val="tx1"/>
                          </a:solidFill>
                          <a:latin typeface="Helvetica Neue"/>
                          <a:ea typeface="Helvetica Neue"/>
                          <a:cs typeface="Helvetica Neue"/>
                        </a:defRPr>
                      </a:lvl4pPr>
                      <a:lvl5pPr marL="1828800" algn="l" defTabSz="914400" rtl="0" eaLnBrk="1" latinLnBrk="0" hangingPunct="1">
                        <a:defRPr sz="1800" kern="1200">
                          <a:solidFill>
                            <a:schemeClr val="tx1"/>
                          </a:solidFill>
                          <a:latin typeface="Helvetica Neue"/>
                          <a:ea typeface="Helvetica Neue"/>
                          <a:cs typeface="Helvetica Neue"/>
                        </a:defRPr>
                      </a:lvl5pPr>
                      <a:lvl6pPr marL="2286000" algn="l" defTabSz="914400" rtl="0" eaLnBrk="1" latinLnBrk="0" hangingPunct="1">
                        <a:defRPr sz="1800" kern="1200">
                          <a:solidFill>
                            <a:schemeClr val="tx1"/>
                          </a:solidFill>
                          <a:latin typeface="Helvetica Neue"/>
                          <a:ea typeface="Helvetica Neue"/>
                          <a:cs typeface="Helvetica Neue"/>
                        </a:defRPr>
                      </a:lvl6pPr>
                      <a:lvl7pPr marL="2743200" algn="l" defTabSz="914400" rtl="0" eaLnBrk="1" latinLnBrk="0" hangingPunct="1">
                        <a:defRPr sz="1800" kern="1200">
                          <a:solidFill>
                            <a:schemeClr val="tx1"/>
                          </a:solidFill>
                          <a:latin typeface="Helvetica Neue"/>
                          <a:ea typeface="Helvetica Neue"/>
                          <a:cs typeface="Helvetica Neue"/>
                        </a:defRPr>
                      </a:lvl7pPr>
                      <a:lvl8pPr marL="3200400" algn="l" defTabSz="914400" rtl="0" eaLnBrk="1" latinLnBrk="0" hangingPunct="1">
                        <a:defRPr sz="1800" kern="1200">
                          <a:solidFill>
                            <a:schemeClr val="tx1"/>
                          </a:solidFill>
                          <a:latin typeface="Helvetica Neue"/>
                          <a:ea typeface="Helvetica Neue"/>
                          <a:cs typeface="Helvetica Neue"/>
                        </a:defRPr>
                      </a:lvl8pPr>
                      <a:lvl9pPr marL="3657600" algn="l" defTabSz="914400" rtl="0" eaLnBrk="1" latinLnBrk="0" hangingPunct="1">
                        <a:defRPr sz="1800" kern="1200">
                          <a:solidFill>
                            <a:schemeClr val="tx1"/>
                          </a:solidFill>
                          <a:latin typeface="Helvetica Neue"/>
                          <a:ea typeface="Helvetica Neue"/>
                          <a:cs typeface="Helvetica Neue"/>
                        </a:defRPr>
                      </a:lvl9pPr>
                    </a:lstStyle>
                    <a:p>
                      <a:pPr algn="l" rtl="0"/>
                      <a:endParaRPr lang="ru-RU" sz="1000" dirty="0">
                        <a:solidFill>
                          <a:schemeClr val="accent6"/>
                        </a:solidFill>
                        <a:latin typeface="+mn-lt"/>
                        <a:cs typeface="Arial" panose="020B0604020202020204" pitchFamily="34" charset="0"/>
                      </a:endParaRPr>
                    </a:p>
                  </a:txBody>
                  <a:tcPr marL="108000" marR="108000" marT="108000" marB="1080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FFFFFF">
                        <a:alpha val="50000"/>
                      </a:srgbClr>
                    </a:solidFill>
                  </a:tcPr>
                </a:tc>
                <a:tc>
                  <a:txBody>
                    <a:bodyPr/>
                    <a:lstStyle>
                      <a:lvl1pPr marL="0" algn="l" defTabSz="914400" rtl="0" eaLnBrk="1" latinLnBrk="0" hangingPunct="1">
                        <a:defRPr sz="1800" kern="1200">
                          <a:solidFill>
                            <a:schemeClr val="tx1"/>
                          </a:solidFill>
                          <a:latin typeface="Helvetica Neue"/>
                          <a:ea typeface="Helvetica Neue"/>
                          <a:cs typeface="Helvetica Neue"/>
                        </a:defRPr>
                      </a:lvl1pPr>
                      <a:lvl2pPr marL="457200" algn="l" defTabSz="914400" rtl="0" eaLnBrk="1" latinLnBrk="0" hangingPunct="1">
                        <a:defRPr sz="1800" kern="1200">
                          <a:solidFill>
                            <a:schemeClr val="tx1"/>
                          </a:solidFill>
                          <a:latin typeface="Helvetica Neue"/>
                          <a:ea typeface="Helvetica Neue"/>
                          <a:cs typeface="Helvetica Neue"/>
                        </a:defRPr>
                      </a:lvl2pPr>
                      <a:lvl3pPr marL="914400" algn="l" defTabSz="914400" rtl="0" eaLnBrk="1" latinLnBrk="0" hangingPunct="1">
                        <a:defRPr sz="1800" kern="1200">
                          <a:solidFill>
                            <a:schemeClr val="tx1"/>
                          </a:solidFill>
                          <a:latin typeface="Helvetica Neue"/>
                          <a:ea typeface="Helvetica Neue"/>
                          <a:cs typeface="Helvetica Neue"/>
                        </a:defRPr>
                      </a:lvl3pPr>
                      <a:lvl4pPr marL="1371600" algn="l" defTabSz="914400" rtl="0" eaLnBrk="1" latinLnBrk="0" hangingPunct="1">
                        <a:defRPr sz="1800" kern="1200">
                          <a:solidFill>
                            <a:schemeClr val="tx1"/>
                          </a:solidFill>
                          <a:latin typeface="Helvetica Neue"/>
                          <a:ea typeface="Helvetica Neue"/>
                          <a:cs typeface="Helvetica Neue"/>
                        </a:defRPr>
                      </a:lvl4pPr>
                      <a:lvl5pPr marL="1828800" algn="l" defTabSz="914400" rtl="0" eaLnBrk="1" latinLnBrk="0" hangingPunct="1">
                        <a:defRPr sz="1800" kern="1200">
                          <a:solidFill>
                            <a:schemeClr val="tx1"/>
                          </a:solidFill>
                          <a:latin typeface="Helvetica Neue"/>
                          <a:ea typeface="Helvetica Neue"/>
                          <a:cs typeface="Helvetica Neue"/>
                        </a:defRPr>
                      </a:lvl5pPr>
                      <a:lvl6pPr marL="2286000" algn="l" defTabSz="914400" rtl="0" eaLnBrk="1" latinLnBrk="0" hangingPunct="1">
                        <a:defRPr sz="1800" kern="1200">
                          <a:solidFill>
                            <a:schemeClr val="tx1"/>
                          </a:solidFill>
                          <a:latin typeface="Helvetica Neue"/>
                          <a:ea typeface="Helvetica Neue"/>
                          <a:cs typeface="Helvetica Neue"/>
                        </a:defRPr>
                      </a:lvl6pPr>
                      <a:lvl7pPr marL="2743200" algn="l" defTabSz="914400" rtl="0" eaLnBrk="1" latinLnBrk="0" hangingPunct="1">
                        <a:defRPr sz="1800" kern="1200">
                          <a:solidFill>
                            <a:schemeClr val="tx1"/>
                          </a:solidFill>
                          <a:latin typeface="Helvetica Neue"/>
                          <a:ea typeface="Helvetica Neue"/>
                          <a:cs typeface="Helvetica Neue"/>
                        </a:defRPr>
                      </a:lvl7pPr>
                      <a:lvl8pPr marL="3200400" algn="l" defTabSz="914400" rtl="0" eaLnBrk="1" latinLnBrk="0" hangingPunct="1">
                        <a:defRPr sz="1800" kern="1200">
                          <a:solidFill>
                            <a:schemeClr val="tx1"/>
                          </a:solidFill>
                          <a:latin typeface="Helvetica Neue"/>
                          <a:ea typeface="Helvetica Neue"/>
                          <a:cs typeface="Helvetica Neue"/>
                        </a:defRPr>
                      </a:lvl8pPr>
                      <a:lvl9pPr marL="3657600" algn="l" defTabSz="914400" rtl="0" eaLnBrk="1" latinLnBrk="0" hangingPunct="1">
                        <a:defRPr sz="1800" kern="1200">
                          <a:solidFill>
                            <a:schemeClr val="tx1"/>
                          </a:solidFill>
                          <a:latin typeface="Helvetica Neue"/>
                          <a:ea typeface="Helvetica Neue"/>
                          <a:cs typeface="Helvetica Neue"/>
                        </a:defRPr>
                      </a:lvl9pPr>
                    </a:lstStyle>
                    <a:p>
                      <a:pPr algn="l" rtl="0"/>
                      <a:endParaRPr lang="ru-RU" sz="1000" dirty="0">
                        <a:solidFill>
                          <a:schemeClr val="accent6"/>
                        </a:solidFill>
                        <a:latin typeface="+mn-lt"/>
                        <a:cs typeface="Arial" panose="020B0604020202020204" pitchFamily="34" charset="0"/>
                      </a:endParaRPr>
                    </a:p>
                  </a:txBody>
                  <a:tcPr marL="108000" marR="108000" marT="108000" marB="1080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FFFFFF">
                        <a:alpha val="50000"/>
                      </a:srgbClr>
                    </a:solidFill>
                  </a:tcPr>
                </a:tc>
                <a:tc>
                  <a:txBody>
                    <a:bodyPr/>
                    <a:lstStyle/>
                    <a:p>
                      <a:pPr algn="l" rtl="0"/>
                      <a:endParaRPr lang="ru-RU" sz="1000" dirty="0">
                        <a:solidFill>
                          <a:schemeClr val="accent6"/>
                        </a:solidFill>
                        <a:latin typeface="+mn-lt"/>
                        <a:cs typeface="Arial" panose="020B0604020202020204" pitchFamily="34" charset="0"/>
                      </a:endParaRPr>
                    </a:p>
                  </a:txBody>
                  <a:tcPr marL="108000" marR="108000" marT="108000" marB="10800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FFFFFF">
                        <a:alpha val="50000"/>
                      </a:srgbClr>
                    </a:solidFill>
                  </a:tcPr>
                </a:tc>
                <a:extLst>
                  <a:ext uri="{0D108BD9-81ED-4DB2-BD59-A6C34878D82A}">
                    <a16:rowId xmlns:a16="http://schemas.microsoft.com/office/drawing/2014/main" val="4233953120"/>
                  </a:ext>
                </a:extLst>
              </a:tr>
            </a:tbl>
          </a:graphicData>
        </a:graphic>
      </p:graphicFrame>
      <p:sp>
        <p:nvSpPr>
          <p:cNvPr id="58" name="Пятиугольник 34">
            <a:extLst>
              <a:ext uri="{FF2B5EF4-FFF2-40B4-BE49-F238E27FC236}">
                <a16:creationId xmlns:a16="http://schemas.microsoft.com/office/drawing/2014/main" id="{8A2EB6A0-163D-4754-AF06-3B2A82BEFC87}"/>
              </a:ext>
            </a:extLst>
          </p:cNvPr>
          <p:cNvSpPr/>
          <p:nvPr/>
        </p:nvSpPr>
        <p:spPr>
          <a:xfrm>
            <a:off x="7720374" y="2469698"/>
            <a:ext cx="469768" cy="251926"/>
          </a:xfrm>
          <a:prstGeom prst="homePlate">
            <a:avLst/>
          </a:prstGeom>
          <a:solidFill>
            <a:srgbClr val="00489A"/>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8100" tIns="38100" rIns="38100" bIns="38100" numCol="1" spcCol="38100" rtlCol="0" anchor="ctr">
            <a:noAutofit/>
          </a:bodyPr>
          <a:lstStyle/>
          <a:p>
            <a:pPr defTabSz="825500" rtl="0" hangingPunct="0"/>
            <a:endParaRPr lang="ru-RU" sz="1200" dirty="0">
              <a:solidFill>
                <a:schemeClr val="bg1"/>
              </a:solidFill>
            </a:endParaRPr>
          </a:p>
        </p:txBody>
      </p:sp>
      <p:sp>
        <p:nvSpPr>
          <p:cNvPr id="119" name="Пятиугольник 34">
            <a:extLst>
              <a:ext uri="{FF2B5EF4-FFF2-40B4-BE49-F238E27FC236}">
                <a16:creationId xmlns:a16="http://schemas.microsoft.com/office/drawing/2014/main" id="{A91430A1-C2D7-454D-8D64-533C687E39D7}"/>
              </a:ext>
            </a:extLst>
          </p:cNvPr>
          <p:cNvSpPr/>
          <p:nvPr/>
        </p:nvSpPr>
        <p:spPr>
          <a:xfrm>
            <a:off x="8266068" y="2828499"/>
            <a:ext cx="469768" cy="251926"/>
          </a:xfrm>
          <a:prstGeom prst="homePlate">
            <a:avLst/>
          </a:prstGeom>
          <a:solidFill>
            <a:srgbClr val="00489A"/>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8100" tIns="38100" rIns="38100" bIns="38100" numCol="1" spcCol="38100" rtlCol="0" anchor="ctr">
            <a:noAutofit/>
          </a:bodyPr>
          <a:lstStyle/>
          <a:p>
            <a:pPr defTabSz="825500" rtl="0" hangingPunct="0"/>
            <a:endParaRPr lang="ru-RU" sz="1200" dirty="0">
              <a:solidFill>
                <a:schemeClr val="bg1"/>
              </a:solidFill>
            </a:endParaRPr>
          </a:p>
        </p:txBody>
      </p:sp>
      <p:sp>
        <p:nvSpPr>
          <p:cNvPr id="120" name="Пятиугольник 34">
            <a:extLst>
              <a:ext uri="{FF2B5EF4-FFF2-40B4-BE49-F238E27FC236}">
                <a16:creationId xmlns:a16="http://schemas.microsoft.com/office/drawing/2014/main" id="{718955A4-DFDA-4D38-B9AB-AB1D0E2832FF}"/>
              </a:ext>
            </a:extLst>
          </p:cNvPr>
          <p:cNvSpPr/>
          <p:nvPr/>
        </p:nvSpPr>
        <p:spPr>
          <a:xfrm>
            <a:off x="8779982" y="3194177"/>
            <a:ext cx="469768" cy="251926"/>
          </a:xfrm>
          <a:prstGeom prst="homePlate">
            <a:avLst/>
          </a:prstGeom>
          <a:solidFill>
            <a:srgbClr val="00489A"/>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8100" tIns="38100" rIns="38100" bIns="38100" numCol="1" spcCol="38100" rtlCol="0" anchor="ctr">
            <a:noAutofit/>
          </a:bodyPr>
          <a:lstStyle/>
          <a:p>
            <a:pPr defTabSz="825500" rtl="0" hangingPunct="0"/>
            <a:endParaRPr lang="ru-RU" sz="1200" dirty="0">
              <a:solidFill>
                <a:schemeClr val="bg1"/>
              </a:solidFill>
            </a:endParaRPr>
          </a:p>
        </p:txBody>
      </p:sp>
      <p:sp>
        <p:nvSpPr>
          <p:cNvPr id="121" name="Пятиугольник 34">
            <a:extLst>
              <a:ext uri="{FF2B5EF4-FFF2-40B4-BE49-F238E27FC236}">
                <a16:creationId xmlns:a16="http://schemas.microsoft.com/office/drawing/2014/main" id="{6155A34E-C7B7-4014-B245-3A68807D56F9}"/>
              </a:ext>
            </a:extLst>
          </p:cNvPr>
          <p:cNvSpPr/>
          <p:nvPr/>
        </p:nvSpPr>
        <p:spPr>
          <a:xfrm>
            <a:off x="9293165" y="3576732"/>
            <a:ext cx="469768" cy="251926"/>
          </a:xfrm>
          <a:prstGeom prst="homePlate">
            <a:avLst/>
          </a:prstGeom>
          <a:solidFill>
            <a:srgbClr val="00489A"/>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8100" tIns="38100" rIns="38100" bIns="38100" numCol="1" spcCol="38100" rtlCol="0" anchor="ctr">
            <a:noAutofit/>
          </a:bodyPr>
          <a:lstStyle/>
          <a:p>
            <a:pPr defTabSz="825500" rtl="0" hangingPunct="0"/>
            <a:endParaRPr lang="ru-RU" sz="1200" dirty="0">
              <a:solidFill>
                <a:schemeClr val="bg1"/>
              </a:solidFill>
            </a:endParaRPr>
          </a:p>
        </p:txBody>
      </p:sp>
      <p:sp>
        <p:nvSpPr>
          <p:cNvPr id="122" name="Пятиугольник 34">
            <a:extLst>
              <a:ext uri="{FF2B5EF4-FFF2-40B4-BE49-F238E27FC236}">
                <a16:creationId xmlns:a16="http://schemas.microsoft.com/office/drawing/2014/main" id="{C36F6766-6CB3-426C-9E47-5F81CB13DE60}"/>
              </a:ext>
            </a:extLst>
          </p:cNvPr>
          <p:cNvSpPr/>
          <p:nvPr/>
        </p:nvSpPr>
        <p:spPr>
          <a:xfrm>
            <a:off x="9804655" y="3944032"/>
            <a:ext cx="469768" cy="251926"/>
          </a:xfrm>
          <a:prstGeom prst="homePlate">
            <a:avLst/>
          </a:prstGeom>
          <a:solidFill>
            <a:srgbClr val="00489A"/>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8100" tIns="38100" rIns="38100" bIns="38100" numCol="1" spcCol="38100" rtlCol="0" anchor="ctr">
            <a:noAutofit/>
          </a:bodyPr>
          <a:lstStyle/>
          <a:p>
            <a:pPr defTabSz="825500" rtl="0" hangingPunct="0"/>
            <a:endParaRPr lang="ru-RU" sz="1200" dirty="0">
              <a:solidFill>
                <a:schemeClr val="bg1"/>
              </a:solidFill>
            </a:endParaRPr>
          </a:p>
        </p:txBody>
      </p:sp>
      <p:sp>
        <p:nvSpPr>
          <p:cNvPr id="123" name="Textplatzhalter 2">
            <a:extLst>
              <a:ext uri="{FF2B5EF4-FFF2-40B4-BE49-F238E27FC236}">
                <a16:creationId xmlns:a16="http://schemas.microsoft.com/office/drawing/2014/main" id="{7B4DEAEA-433F-4368-9956-D77A4A7A42EB}"/>
              </a:ext>
            </a:extLst>
          </p:cNvPr>
          <p:cNvSpPr txBox="1">
            <a:spLocks/>
          </p:cNvSpPr>
          <p:nvPr/>
        </p:nvSpPr>
        <p:spPr>
          <a:xfrm>
            <a:off x="6599023" y="1332772"/>
            <a:ext cx="3081886" cy="965650"/>
          </a:xfrm>
          <a:prstGeom prst="rect">
            <a:avLst/>
          </a:prstGeom>
        </p:spPr>
        <p:txBody>
          <a:bodyPr wrap="square" lIns="0" tIns="0" rIns="0" bIns="560071" rtlCol="0" anchor="t">
            <a:spAutoFit/>
          </a:bodyPr>
          <a:lstStyle>
            <a:lvl1pPr marL="0" indent="0" algn="l" defTabSz="755934" rtl="0" eaLnBrk="1" latinLnBrk="0" hangingPunct="1">
              <a:lnSpc>
                <a:spcPts val="2000"/>
              </a:lnSpc>
              <a:spcBef>
                <a:spcPts val="827"/>
              </a:spcBef>
              <a:buFont typeface="Arial" panose="020B0604020202020204" pitchFamily="34" charset="0"/>
              <a:buNone/>
              <a:defRPr sz="2300" b="0" i="0" kern="1200">
                <a:solidFill>
                  <a:srgbClr val="00489A"/>
                </a:solidFill>
                <a:latin typeface="Montserrat Light" pitchFamily="2" charset="77"/>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rtl="0">
              <a:lnSpc>
                <a:spcPct val="100000"/>
              </a:lnSpc>
            </a:pPr>
            <a:r>
              <a:rPr lang="en-us" sz="1300">
                <a:latin typeface="Montserrat Light"/>
              </a:rPr>
              <a:t>Implementing SNP Test Data in Organizer in 5 Steps</a:t>
            </a:r>
          </a:p>
        </p:txBody>
      </p:sp>
      <p:pic>
        <p:nvPicPr>
          <p:cNvPr id="3" name="Grafik 2" descr="Chevronpfeile Silhouette">
            <a:extLst>
              <a:ext uri="{FF2B5EF4-FFF2-40B4-BE49-F238E27FC236}">
                <a16:creationId xmlns:a16="http://schemas.microsoft.com/office/drawing/2014/main" id="{A464BB6E-E513-454E-BC17-EF72AA670BB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034327" y="1270665"/>
            <a:ext cx="532784" cy="532784"/>
          </a:xfrm>
          <a:prstGeom prst="rect">
            <a:avLst/>
          </a:prstGeom>
        </p:spPr>
      </p:pic>
      <p:sp>
        <p:nvSpPr>
          <p:cNvPr id="125" name="Textplatzhalter 2">
            <a:extLst>
              <a:ext uri="{FF2B5EF4-FFF2-40B4-BE49-F238E27FC236}">
                <a16:creationId xmlns:a16="http://schemas.microsoft.com/office/drawing/2014/main" id="{09F0A630-1378-41C2-9803-31E01DCC879E}"/>
              </a:ext>
            </a:extLst>
          </p:cNvPr>
          <p:cNvSpPr txBox="1">
            <a:spLocks/>
          </p:cNvSpPr>
          <p:nvPr/>
        </p:nvSpPr>
        <p:spPr>
          <a:xfrm>
            <a:off x="6653313" y="4696717"/>
            <a:ext cx="3394340" cy="765595"/>
          </a:xfrm>
          <a:prstGeom prst="rect">
            <a:avLst/>
          </a:prstGeom>
        </p:spPr>
        <p:txBody>
          <a:bodyPr wrap="square" lIns="0" tIns="0" rIns="0" bIns="560071" rtlCol="0" anchor="t">
            <a:spAutoFit/>
          </a:bodyPr>
          <a:lstStyle>
            <a:lvl1pPr marL="0" indent="0" algn="l" defTabSz="755934" rtl="0" eaLnBrk="1" latinLnBrk="0" hangingPunct="1">
              <a:lnSpc>
                <a:spcPts val="2000"/>
              </a:lnSpc>
              <a:spcBef>
                <a:spcPts val="827"/>
              </a:spcBef>
              <a:buFont typeface="Arial" panose="020B0604020202020204" pitchFamily="34" charset="0"/>
              <a:buNone/>
              <a:defRPr sz="2300" b="0" i="0" kern="1200">
                <a:solidFill>
                  <a:srgbClr val="00489A"/>
                </a:solidFill>
                <a:latin typeface="Montserrat Light" pitchFamily="2" charset="77"/>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rtl="0">
              <a:lnSpc>
                <a:spcPct val="100000"/>
              </a:lnSpc>
            </a:pPr>
            <a:r>
              <a:rPr lang="en-us" sz="1300">
                <a:latin typeface="Montserrat Light"/>
              </a:rPr>
              <a:t>Ready to Use in 5 Days </a:t>
            </a:r>
          </a:p>
        </p:txBody>
      </p:sp>
      <p:pic>
        <p:nvPicPr>
          <p:cNvPr id="7" name="Grafik 6" descr="Sanduhr 30% Silhouette">
            <a:extLst>
              <a:ext uri="{FF2B5EF4-FFF2-40B4-BE49-F238E27FC236}">
                <a16:creationId xmlns:a16="http://schemas.microsoft.com/office/drawing/2014/main" id="{18D4CA00-0124-4B4B-9369-FE9937111AC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072119" y="4578079"/>
            <a:ext cx="457200" cy="457200"/>
          </a:xfrm>
          <a:prstGeom prst="rect">
            <a:avLst/>
          </a:prstGeom>
        </p:spPr>
      </p:pic>
      <p:grpSp>
        <p:nvGrpSpPr>
          <p:cNvPr id="19" name="Gruppieren 18">
            <a:extLst>
              <a:ext uri="{FF2B5EF4-FFF2-40B4-BE49-F238E27FC236}">
                <a16:creationId xmlns:a16="http://schemas.microsoft.com/office/drawing/2014/main" id="{5B238E2C-D9FA-41FA-BE01-32063D683637}"/>
              </a:ext>
            </a:extLst>
          </p:cNvPr>
          <p:cNvGrpSpPr/>
          <p:nvPr/>
        </p:nvGrpSpPr>
        <p:grpSpPr>
          <a:xfrm>
            <a:off x="6088615" y="6086001"/>
            <a:ext cx="4270633" cy="734976"/>
            <a:chOff x="6088615" y="5872152"/>
            <a:chExt cx="4270633" cy="734976"/>
          </a:xfrm>
        </p:grpSpPr>
        <p:grpSp>
          <p:nvGrpSpPr>
            <p:cNvPr id="18" name="Gruppieren 17">
              <a:extLst>
                <a:ext uri="{FF2B5EF4-FFF2-40B4-BE49-F238E27FC236}">
                  <a16:creationId xmlns:a16="http://schemas.microsoft.com/office/drawing/2014/main" id="{07338FAD-1A7F-4CF0-844D-2308AC409CB2}"/>
                </a:ext>
              </a:extLst>
            </p:cNvPr>
            <p:cNvGrpSpPr/>
            <p:nvPr/>
          </p:nvGrpSpPr>
          <p:grpSpPr>
            <a:xfrm>
              <a:off x="6088615" y="5872152"/>
              <a:ext cx="4270633" cy="562744"/>
              <a:chOff x="3444083" y="5732043"/>
              <a:chExt cx="6353107" cy="562744"/>
            </a:xfrm>
          </p:grpSpPr>
          <p:sp>
            <p:nvSpPr>
              <p:cNvPr id="133" name="Pfeil: Fünfeck 132">
                <a:extLst>
                  <a:ext uri="{FF2B5EF4-FFF2-40B4-BE49-F238E27FC236}">
                    <a16:creationId xmlns:a16="http://schemas.microsoft.com/office/drawing/2014/main" id="{894B41D6-6425-455C-A855-432B5C7265E1}"/>
                  </a:ext>
                </a:extLst>
              </p:cNvPr>
              <p:cNvSpPr/>
              <p:nvPr/>
            </p:nvSpPr>
            <p:spPr>
              <a:xfrm>
                <a:off x="6068772" y="5732043"/>
                <a:ext cx="2903390" cy="468000"/>
              </a:xfrm>
              <a:prstGeom prst="homePlate">
                <a:avLst/>
              </a:prstGeom>
              <a:solidFill>
                <a:schemeClr val="bg1">
                  <a:lumMod val="9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lIns="91440" tIns="45720" rIns="91440" bIns="45720" rtlCol="0" anchor="ctr"/>
              <a:lstStyle/>
              <a:p>
                <a:pPr algn="ctr" rtl="0"/>
                <a:endParaRPr lang="de-DE" dirty="0">
                  <a:cs typeface="Calibri"/>
                </a:endParaRPr>
              </a:p>
            </p:txBody>
          </p:sp>
          <p:sp>
            <p:nvSpPr>
              <p:cNvPr id="134" name="Pfeil: Fünfeck 133">
                <a:extLst>
                  <a:ext uri="{FF2B5EF4-FFF2-40B4-BE49-F238E27FC236}">
                    <a16:creationId xmlns:a16="http://schemas.microsoft.com/office/drawing/2014/main" id="{4FD34D89-E362-429C-813E-86A33E00E6A1}"/>
                  </a:ext>
                </a:extLst>
              </p:cNvPr>
              <p:cNvSpPr/>
              <p:nvPr/>
            </p:nvSpPr>
            <p:spPr>
              <a:xfrm>
                <a:off x="3444083" y="5732043"/>
                <a:ext cx="2624690" cy="468000"/>
              </a:xfrm>
              <a:prstGeom prst="homePlate">
                <a:avLst/>
              </a:prstGeom>
              <a:solidFill>
                <a:schemeClr val="bg1">
                  <a:lumMod val="9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lIns="91440" tIns="45720" rIns="91440" bIns="45720" rtlCol="0" anchor="ctr"/>
              <a:lstStyle/>
              <a:p>
                <a:pPr algn="ctr" rtl="0"/>
                <a:endParaRPr lang="de-DE" dirty="0">
                  <a:cs typeface="Calibri"/>
                </a:endParaRPr>
              </a:p>
            </p:txBody>
          </p:sp>
          <p:sp>
            <p:nvSpPr>
              <p:cNvPr id="136" name="Textplatzhalter 4">
                <a:extLst>
                  <a:ext uri="{FF2B5EF4-FFF2-40B4-BE49-F238E27FC236}">
                    <a16:creationId xmlns:a16="http://schemas.microsoft.com/office/drawing/2014/main" id="{5197EEA6-997E-46D5-9618-61A3844D6347}"/>
                  </a:ext>
                </a:extLst>
              </p:cNvPr>
              <p:cNvSpPr txBox="1">
                <a:spLocks/>
              </p:cNvSpPr>
              <p:nvPr/>
            </p:nvSpPr>
            <p:spPr>
              <a:xfrm>
                <a:off x="8841094" y="5833347"/>
                <a:ext cx="956096" cy="461440"/>
              </a:xfrm>
              <a:prstGeom prst="rect">
                <a:avLst/>
              </a:prstGeom>
            </p:spPr>
            <p:txBody>
              <a:bodyPr wrap="square" lIns="0" tIns="0" rIns="0" bIns="251999" rtlCol="0" anchor="t">
                <a:spAutoFit/>
              </a:bodyPr>
              <a:lstStyle>
                <a:lvl1pPr marL="0" indent="0" algn="l" defTabSz="755934" rtl="0" eaLnBrk="1" latinLnBrk="0" hangingPunct="1">
                  <a:lnSpc>
                    <a:spcPct val="90000"/>
                  </a:lnSpc>
                  <a:spcBef>
                    <a:spcPts val="827"/>
                  </a:spcBef>
                  <a:buFont typeface="Arial" panose="020B0604020202020204" pitchFamily="34" charset="0"/>
                  <a:buNone/>
                  <a:defRPr sz="1400" b="0" i="0" kern="1200">
                    <a:solidFill>
                      <a:srgbClr val="00489A"/>
                    </a:solidFill>
                    <a:latin typeface="Univers LT Std 45 Light" panose="020B0403020202020204" pitchFamily="34" charset="0"/>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lvl="0" algn="ctr" defTabSz="457200" rtl="0">
                  <a:lnSpc>
                    <a:spcPct val="150000"/>
                  </a:lnSpc>
                  <a:spcBef>
                    <a:spcPts val="0"/>
                  </a:spcBef>
                </a:pPr>
                <a:r>
                  <a:rPr lang="en-us" sz="1000" cap="all">
                    <a:latin typeface="Univers LT Std 45 Light"/>
                  </a:rPr>
                  <a:t>Start!</a:t>
                </a:r>
              </a:p>
            </p:txBody>
          </p:sp>
        </p:grpSp>
        <p:sp>
          <p:nvSpPr>
            <p:cNvPr id="135" name="Textplatzhalter 4">
              <a:extLst>
                <a:ext uri="{FF2B5EF4-FFF2-40B4-BE49-F238E27FC236}">
                  <a16:creationId xmlns:a16="http://schemas.microsoft.com/office/drawing/2014/main" id="{EA68FE09-70B8-4A09-8D10-3649E34460B0}"/>
                </a:ext>
              </a:extLst>
            </p:cNvPr>
            <p:cNvSpPr txBox="1">
              <a:spLocks/>
            </p:cNvSpPr>
            <p:nvPr/>
          </p:nvSpPr>
          <p:spPr>
            <a:xfrm>
              <a:off x="7851471" y="5892616"/>
              <a:ext cx="1829437" cy="665342"/>
            </a:xfrm>
            <a:prstGeom prst="rect">
              <a:avLst/>
            </a:prstGeom>
          </p:spPr>
          <p:txBody>
            <a:bodyPr wrap="square" lIns="0" tIns="0" rIns="0" bIns="251999" rtlCol="0" anchor="t">
              <a:spAutoFit/>
            </a:bodyPr>
            <a:lstStyle>
              <a:lvl1pPr marL="0" indent="0" algn="l" defTabSz="755934" rtl="0" eaLnBrk="1" latinLnBrk="0" hangingPunct="1">
                <a:lnSpc>
                  <a:spcPct val="90000"/>
                </a:lnSpc>
                <a:spcBef>
                  <a:spcPts val="827"/>
                </a:spcBef>
                <a:buFont typeface="Arial" panose="020B0604020202020204" pitchFamily="34" charset="0"/>
                <a:buNone/>
                <a:defRPr sz="1400" b="0" i="0" kern="1200">
                  <a:solidFill>
                    <a:srgbClr val="00489A"/>
                  </a:solidFill>
                  <a:latin typeface="Univers LT Std 45 Light" panose="020B0403020202020204" pitchFamily="34" charset="0"/>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lvl="0" algn="ctr" defTabSz="457200" rtl="0">
                <a:lnSpc>
                  <a:spcPct val="150000"/>
                </a:lnSpc>
                <a:spcBef>
                  <a:spcPts val="0"/>
                </a:spcBef>
              </a:pPr>
              <a:r>
                <a:rPr lang="en-us" sz="1000" cap="all">
                  <a:latin typeface="Univers LT Std 45 Light"/>
                </a:rPr>
                <a:t>Implementation support</a:t>
              </a:r>
            </a:p>
            <a:p>
              <a:pPr lvl="0" algn="ctr" defTabSz="457200" rtl="0">
                <a:lnSpc>
                  <a:spcPct val="150000"/>
                </a:lnSpc>
                <a:spcBef>
                  <a:spcPts val="0"/>
                </a:spcBef>
              </a:pPr>
              <a:r>
                <a:rPr lang="en-us" sz="850">
                  <a:solidFill>
                    <a:schemeClr val="tx1"/>
                  </a:solidFill>
                  <a:latin typeface="Univers LT Std 45 Light"/>
                </a:rPr>
                <a:t>3 days</a:t>
              </a:r>
            </a:p>
          </p:txBody>
        </p:sp>
        <p:grpSp>
          <p:nvGrpSpPr>
            <p:cNvPr id="17" name="Gruppieren 16">
              <a:extLst>
                <a:ext uri="{FF2B5EF4-FFF2-40B4-BE49-F238E27FC236}">
                  <a16:creationId xmlns:a16="http://schemas.microsoft.com/office/drawing/2014/main" id="{8A9C3CD2-5D7A-40EB-9FA5-4ECB293DBF55}"/>
                </a:ext>
              </a:extLst>
            </p:cNvPr>
            <p:cNvGrpSpPr/>
            <p:nvPr/>
          </p:nvGrpSpPr>
          <p:grpSpPr>
            <a:xfrm>
              <a:off x="6088617" y="6380546"/>
              <a:ext cx="4203050" cy="226582"/>
              <a:chOff x="3931095" y="6240437"/>
              <a:chExt cx="6360572" cy="226582"/>
            </a:xfrm>
          </p:grpSpPr>
          <p:sp>
            <p:nvSpPr>
              <p:cNvPr id="127" name="Rectangle 7">
                <a:extLst>
                  <a:ext uri="{FF2B5EF4-FFF2-40B4-BE49-F238E27FC236}">
                    <a16:creationId xmlns:a16="http://schemas.microsoft.com/office/drawing/2014/main" id="{23D67D11-6874-44BF-81C4-6A5D8C6A6C72}"/>
                  </a:ext>
                </a:extLst>
              </p:cNvPr>
              <p:cNvSpPr/>
              <p:nvPr/>
            </p:nvSpPr>
            <p:spPr>
              <a:xfrm>
                <a:off x="3931095" y="6291612"/>
                <a:ext cx="1224000" cy="173165"/>
              </a:xfrm>
              <a:prstGeom prst="roundRect">
                <a:avLst>
                  <a:gd name="adj" fmla="val 50000"/>
                </a:avLst>
              </a:prstGeom>
              <a:solidFill>
                <a:schemeClr val="bg1"/>
              </a:solidFill>
              <a:ln>
                <a:noFill/>
              </a:ln>
            </p:spPr>
            <p:style>
              <a:lnRef idx="1">
                <a:schemeClr val="dk1"/>
              </a:lnRef>
              <a:fillRef idx="3">
                <a:schemeClr val="dk1"/>
              </a:fillRef>
              <a:effectRef idx="2">
                <a:schemeClr val="dk1"/>
              </a:effectRef>
              <a:fontRef idx="minor">
                <a:schemeClr val="lt1"/>
              </a:fontRef>
            </p:style>
            <p:txBody>
              <a:bodyPr lIns="91440" tIns="45720" rIns="91440" bIns="45720" rtlCol="0" anchor="ctr"/>
              <a:lstStyle/>
              <a:p>
                <a:pPr algn="ctr" rtl="0"/>
                <a:r>
                  <a:rPr lang="en-us" sz="800">
                    <a:solidFill>
                      <a:schemeClr val="tx1"/>
                    </a:solidFill>
                    <a:latin typeface="Univers LT Std 45 Light" panose="020B0403020202020204"/>
                    <a:ea typeface="Roboto Black"/>
                  </a:rPr>
                  <a:t>Monday</a:t>
                </a:r>
                <a:endParaRPr lang="id-ID" sz="800">
                  <a:solidFill>
                    <a:schemeClr val="tx1"/>
                  </a:solidFill>
                  <a:latin typeface="Univers LT Std 45 Light" panose="020B0403020202020204"/>
                  <a:ea typeface="Roboto Black"/>
                </a:endParaRPr>
              </a:p>
            </p:txBody>
          </p:sp>
          <p:sp>
            <p:nvSpPr>
              <p:cNvPr id="128" name="Rectangle 7">
                <a:extLst>
                  <a:ext uri="{FF2B5EF4-FFF2-40B4-BE49-F238E27FC236}">
                    <a16:creationId xmlns:a16="http://schemas.microsoft.com/office/drawing/2014/main" id="{F3C72F8B-67AD-407B-9560-2C04F35B263B}"/>
                  </a:ext>
                </a:extLst>
              </p:cNvPr>
              <p:cNvSpPr/>
              <p:nvPr/>
            </p:nvSpPr>
            <p:spPr>
              <a:xfrm>
                <a:off x="5215238" y="6291612"/>
                <a:ext cx="1224000" cy="173165"/>
              </a:xfrm>
              <a:prstGeom prst="roundRect">
                <a:avLst>
                  <a:gd name="adj" fmla="val 50000"/>
                </a:avLst>
              </a:prstGeom>
              <a:solidFill>
                <a:schemeClr val="bg1"/>
              </a:solidFill>
              <a:ln>
                <a:noFill/>
              </a:ln>
            </p:spPr>
            <p:style>
              <a:lnRef idx="1">
                <a:schemeClr val="dk1"/>
              </a:lnRef>
              <a:fillRef idx="3">
                <a:schemeClr val="dk1"/>
              </a:fillRef>
              <a:effectRef idx="2">
                <a:schemeClr val="dk1"/>
              </a:effectRef>
              <a:fontRef idx="minor">
                <a:schemeClr val="lt1"/>
              </a:fontRef>
            </p:style>
            <p:txBody>
              <a:bodyPr lIns="91440" tIns="45720" rIns="91440" bIns="45720" rtlCol="0" anchor="ctr"/>
              <a:lstStyle/>
              <a:p>
                <a:pPr algn="ctr" rtl="0"/>
                <a:r>
                  <a:rPr lang="en-us" sz="800">
                    <a:solidFill>
                      <a:schemeClr val="tx1"/>
                    </a:solidFill>
                    <a:latin typeface="Univers LT Std 45 Light" panose="020B0403020202020204"/>
                    <a:ea typeface="Roboto Black"/>
                  </a:rPr>
                  <a:t>Tuesday</a:t>
                </a:r>
                <a:endParaRPr lang="id-ID" sz="800">
                  <a:solidFill>
                    <a:schemeClr val="tx1"/>
                  </a:solidFill>
                  <a:latin typeface="Univers LT Std 45 Light" panose="020B0403020202020204"/>
                  <a:ea typeface="Roboto Black"/>
                </a:endParaRPr>
              </a:p>
            </p:txBody>
          </p:sp>
          <p:sp>
            <p:nvSpPr>
              <p:cNvPr id="129" name="Rectangle 7">
                <a:extLst>
                  <a:ext uri="{FF2B5EF4-FFF2-40B4-BE49-F238E27FC236}">
                    <a16:creationId xmlns:a16="http://schemas.microsoft.com/office/drawing/2014/main" id="{23E2B00E-23D8-4319-A984-FD267422C2ED}"/>
                  </a:ext>
                </a:extLst>
              </p:cNvPr>
              <p:cNvSpPr/>
              <p:nvPr/>
            </p:nvSpPr>
            <p:spPr>
              <a:xfrm>
                <a:off x="6499381" y="6291612"/>
                <a:ext cx="1224000" cy="173165"/>
              </a:xfrm>
              <a:prstGeom prst="roundRect">
                <a:avLst>
                  <a:gd name="adj" fmla="val 50000"/>
                </a:avLst>
              </a:prstGeom>
              <a:solidFill>
                <a:schemeClr val="bg1"/>
              </a:solidFill>
              <a:ln>
                <a:noFill/>
              </a:ln>
            </p:spPr>
            <p:style>
              <a:lnRef idx="1">
                <a:schemeClr val="dk1"/>
              </a:lnRef>
              <a:fillRef idx="3">
                <a:schemeClr val="dk1"/>
              </a:fillRef>
              <a:effectRef idx="2">
                <a:schemeClr val="dk1"/>
              </a:effectRef>
              <a:fontRef idx="minor">
                <a:schemeClr val="lt1"/>
              </a:fontRef>
            </p:style>
            <p:txBody>
              <a:bodyPr lIns="91440" tIns="45720" rIns="91440" bIns="45720" rtlCol="0" anchor="ctr"/>
              <a:lstStyle/>
              <a:p>
                <a:pPr algn="ctr" rtl="0"/>
                <a:r>
                  <a:rPr lang="en-us" sz="800">
                    <a:solidFill>
                      <a:schemeClr val="tx1"/>
                    </a:solidFill>
                    <a:latin typeface="Univers LT Std 45 Light" panose="020B0403020202020204"/>
                    <a:ea typeface="Roboto Black"/>
                  </a:rPr>
                  <a:t>Wednesday</a:t>
                </a:r>
                <a:endParaRPr lang="id-ID" sz="800">
                  <a:solidFill>
                    <a:schemeClr val="tx1"/>
                  </a:solidFill>
                  <a:latin typeface="Univers LT Std 45 Light" panose="020B0403020202020204"/>
                  <a:ea typeface="Roboto Black"/>
                </a:endParaRPr>
              </a:p>
            </p:txBody>
          </p:sp>
          <p:sp>
            <p:nvSpPr>
              <p:cNvPr id="130" name="Rectangle 7">
                <a:extLst>
                  <a:ext uri="{FF2B5EF4-FFF2-40B4-BE49-F238E27FC236}">
                    <a16:creationId xmlns:a16="http://schemas.microsoft.com/office/drawing/2014/main" id="{54802C1F-80E8-4ED3-A28C-00CF332F6E37}"/>
                  </a:ext>
                </a:extLst>
              </p:cNvPr>
              <p:cNvSpPr/>
              <p:nvPr/>
            </p:nvSpPr>
            <p:spPr>
              <a:xfrm>
                <a:off x="7783523" y="6293854"/>
                <a:ext cx="1356986" cy="173165"/>
              </a:xfrm>
              <a:prstGeom prst="roundRect">
                <a:avLst>
                  <a:gd name="adj" fmla="val 50000"/>
                </a:avLst>
              </a:prstGeom>
              <a:solidFill>
                <a:schemeClr val="bg1"/>
              </a:solidFill>
              <a:ln>
                <a:noFill/>
              </a:ln>
            </p:spPr>
            <p:style>
              <a:lnRef idx="1">
                <a:schemeClr val="dk1"/>
              </a:lnRef>
              <a:fillRef idx="3">
                <a:schemeClr val="dk1"/>
              </a:fillRef>
              <a:effectRef idx="2">
                <a:schemeClr val="dk1"/>
              </a:effectRef>
              <a:fontRef idx="minor">
                <a:schemeClr val="lt1"/>
              </a:fontRef>
            </p:style>
            <p:txBody>
              <a:bodyPr lIns="91440" tIns="45720" rIns="91440" bIns="45720" rtlCol="0" anchor="ctr"/>
              <a:lstStyle/>
              <a:p>
                <a:pPr algn="ctr" rtl="0"/>
                <a:r>
                  <a:rPr lang="en-us" sz="800">
                    <a:solidFill>
                      <a:schemeClr val="tx1"/>
                    </a:solidFill>
                    <a:latin typeface="Univers LT Std 45 Light" panose="020B0403020202020204"/>
                    <a:ea typeface="Roboto Black"/>
                  </a:rPr>
                  <a:t>Thursday</a:t>
                </a:r>
                <a:endParaRPr lang="id-ID" sz="800">
                  <a:solidFill>
                    <a:schemeClr val="tx1"/>
                  </a:solidFill>
                  <a:latin typeface="Univers LT Std 45 Light" panose="020B0403020202020204"/>
                  <a:ea typeface="Roboto Black"/>
                </a:endParaRPr>
              </a:p>
            </p:txBody>
          </p:sp>
          <p:sp>
            <p:nvSpPr>
              <p:cNvPr id="131" name="Rectangle 7">
                <a:extLst>
                  <a:ext uri="{FF2B5EF4-FFF2-40B4-BE49-F238E27FC236}">
                    <a16:creationId xmlns:a16="http://schemas.microsoft.com/office/drawing/2014/main" id="{569FD842-01E6-440E-8D24-808ACC6194E0}"/>
                  </a:ext>
                </a:extLst>
              </p:cNvPr>
              <p:cNvSpPr/>
              <p:nvPr/>
            </p:nvSpPr>
            <p:spPr>
              <a:xfrm>
                <a:off x="9067667" y="6291611"/>
                <a:ext cx="1224000" cy="173165"/>
              </a:xfrm>
              <a:prstGeom prst="roundRect">
                <a:avLst>
                  <a:gd name="adj" fmla="val 50000"/>
                </a:avLst>
              </a:prstGeom>
              <a:solidFill>
                <a:schemeClr val="bg1"/>
              </a:solidFill>
              <a:ln>
                <a:noFill/>
              </a:ln>
            </p:spPr>
            <p:style>
              <a:lnRef idx="1">
                <a:schemeClr val="dk1"/>
              </a:lnRef>
              <a:fillRef idx="3">
                <a:schemeClr val="dk1"/>
              </a:fillRef>
              <a:effectRef idx="2">
                <a:schemeClr val="dk1"/>
              </a:effectRef>
              <a:fontRef idx="minor">
                <a:schemeClr val="lt1"/>
              </a:fontRef>
            </p:style>
            <p:txBody>
              <a:bodyPr lIns="91440" tIns="45720" rIns="91440" bIns="45720" rtlCol="0" anchor="ctr"/>
              <a:lstStyle/>
              <a:p>
                <a:pPr algn="ctr" rtl="0"/>
                <a:r>
                  <a:rPr lang="en-us" sz="800">
                    <a:solidFill>
                      <a:schemeClr val="tx1"/>
                    </a:solidFill>
                    <a:latin typeface="Univers LT Std 45 Light" panose="020B0403020202020204"/>
                    <a:ea typeface="Roboto Black"/>
                  </a:rPr>
                  <a:t>Friday</a:t>
                </a:r>
                <a:endParaRPr lang="id-ID" sz="800">
                  <a:solidFill>
                    <a:schemeClr val="tx1"/>
                  </a:solidFill>
                  <a:latin typeface="Univers LT Std 45 Light" panose="020B0403020202020204"/>
                  <a:ea typeface="Roboto Black"/>
                </a:endParaRPr>
              </a:p>
            </p:txBody>
          </p:sp>
          <p:cxnSp>
            <p:nvCxnSpPr>
              <p:cNvPr id="132" name="Gerader Verbinder 131">
                <a:extLst>
                  <a:ext uri="{FF2B5EF4-FFF2-40B4-BE49-F238E27FC236}">
                    <a16:creationId xmlns:a16="http://schemas.microsoft.com/office/drawing/2014/main" id="{267EDCD6-F880-42E7-ABD0-4F1636C2D8C2}"/>
                  </a:ext>
                </a:extLst>
              </p:cNvPr>
              <p:cNvCxnSpPr>
                <a:cxnSpLocks/>
              </p:cNvCxnSpPr>
              <p:nvPr/>
            </p:nvCxnSpPr>
            <p:spPr>
              <a:xfrm>
                <a:off x="3931095" y="6240437"/>
                <a:ext cx="6309458" cy="0"/>
              </a:xfrm>
              <a:prstGeom prst="line">
                <a:avLst/>
              </a:prstGeom>
            </p:spPr>
            <p:style>
              <a:lnRef idx="1">
                <a:schemeClr val="accent3"/>
              </a:lnRef>
              <a:fillRef idx="0">
                <a:schemeClr val="accent3"/>
              </a:fillRef>
              <a:effectRef idx="0">
                <a:schemeClr val="accent3"/>
              </a:effectRef>
              <a:fontRef idx="minor">
                <a:schemeClr val="tx1"/>
              </a:fontRef>
            </p:style>
          </p:cxnSp>
          <p:cxnSp>
            <p:nvCxnSpPr>
              <p:cNvPr id="137" name="Gerader Verbinder 136">
                <a:extLst>
                  <a:ext uri="{FF2B5EF4-FFF2-40B4-BE49-F238E27FC236}">
                    <a16:creationId xmlns:a16="http://schemas.microsoft.com/office/drawing/2014/main" id="{4A7781A1-B59A-4E3A-A69A-B50D72E1867F}"/>
                  </a:ext>
                </a:extLst>
              </p:cNvPr>
              <p:cNvCxnSpPr>
                <a:cxnSpLocks/>
              </p:cNvCxnSpPr>
              <p:nvPr/>
            </p:nvCxnSpPr>
            <p:spPr>
              <a:xfrm rot="16200000">
                <a:off x="5107238" y="6354278"/>
                <a:ext cx="216000" cy="0"/>
              </a:xfrm>
              <a:prstGeom prst="line">
                <a:avLst/>
              </a:prstGeom>
            </p:spPr>
            <p:style>
              <a:lnRef idx="1">
                <a:schemeClr val="accent3"/>
              </a:lnRef>
              <a:fillRef idx="0">
                <a:schemeClr val="accent3"/>
              </a:fillRef>
              <a:effectRef idx="0">
                <a:schemeClr val="accent3"/>
              </a:effectRef>
              <a:fontRef idx="minor">
                <a:schemeClr val="tx1"/>
              </a:fontRef>
            </p:style>
          </p:cxnSp>
          <p:cxnSp>
            <p:nvCxnSpPr>
              <p:cNvPr id="138" name="Gerader Verbinder 137">
                <a:extLst>
                  <a:ext uri="{FF2B5EF4-FFF2-40B4-BE49-F238E27FC236}">
                    <a16:creationId xmlns:a16="http://schemas.microsoft.com/office/drawing/2014/main" id="{CE68DA61-305A-4A50-A9E4-0A835C254B04}"/>
                  </a:ext>
                </a:extLst>
              </p:cNvPr>
              <p:cNvCxnSpPr>
                <a:cxnSpLocks/>
              </p:cNvCxnSpPr>
              <p:nvPr/>
            </p:nvCxnSpPr>
            <p:spPr>
              <a:xfrm rot="16200000">
                <a:off x="6391381" y="6354278"/>
                <a:ext cx="216000" cy="0"/>
              </a:xfrm>
              <a:prstGeom prst="line">
                <a:avLst/>
              </a:prstGeom>
            </p:spPr>
            <p:style>
              <a:lnRef idx="1">
                <a:schemeClr val="accent3"/>
              </a:lnRef>
              <a:fillRef idx="0">
                <a:schemeClr val="accent3"/>
              </a:fillRef>
              <a:effectRef idx="0">
                <a:schemeClr val="accent3"/>
              </a:effectRef>
              <a:fontRef idx="minor">
                <a:schemeClr val="tx1"/>
              </a:fontRef>
            </p:style>
          </p:cxnSp>
          <p:cxnSp>
            <p:nvCxnSpPr>
              <p:cNvPr id="139" name="Gerader Verbinder 138">
                <a:extLst>
                  <a:ext uri="{FF2B5EF4-FFF2-40B4-BE49-F238E27FC236}">
                    <a16:creationId xmlns:a16="http://schemas.microsoft.com/office/drawing/2014/main" id="{9FE7E433-D0C5-4BA2-A6DE-01FE435D8C6D}"/>
                  </a:ext>
                </a:extLst>
              </p:cNvPr>
              <p:cNvCxnSpPr>
                <a:cxnSpLocks/>
              </p:cNvCxnSpPr>
              <p:nvPr/>
            </p:nvCxnSpPr>
            <p:spPr>
              <a:xfrm rot="16200000">
                <a:off x="7609277" y="6354278"/>
                <a:ext cx="216000" cy="0"/>
              </a:xfrm>
              <a:prstGeom prst="line">
                <a:avLst/>
              </a:prstGeom>
            </p:spPr>
            <p:style>
              <a:lnRef idx="1">
                <a:schemeClr val="accent3"/>
              </a:lnRef>
              <a:fillRef idx="0">
                <a:schemeClr val="accent3"/>
              </a:fillRef>
              <a:effectRef idx="0">
                <a:schemeClr val="accent3"/>
              </a:effectRef>
              <a:fontRef idx="minor">
                <a:schemeClr val="tx1"/>
              </a:fontRef>
            </p:style>
          </p:cxnSp>
          <p:cxnSp>
            <p:nvCxnSpPr>
              <p:cNvPr id="140" name="Gerader Verbinder 139">
                <a:extLst>
                  <a:ext uri="{FF2B5EF4-FFF2-40B4-BE49-F238E27FC236}">
                    <a16:creationId xmlns:a16="http://schemas.microsoft.com/office/drawing/2014/main" id="{A2FFABC2-FB54-43EE-898E-6F38AE53AAF9}"/>
                  </a:ext>
                </a:extLst>
              </p:cNvPr>
              <p:cNvCxnSpPr>
                <a:cxnSpLocks/>
              </p:cNvCxnSpPr>
              <p:nvPr/>
            </p:nvCxnSpPr>
            <p:spPr>
              <a:xfrm rot="16200000">
                <a:off x="9014493" y="6354278"/>
                <a:ext cx="216000" cy="0"/>
              </a:xfrm>
              <a:prstGeom prst="line">
                <a:avLst/>
              </a:prstGeom>
            </p:spPr>
            <p:style>
              <a:lnRef idx="1">
                <a:schemeClr val="accent3"/>
              </a:lnRef>
              <a:fillRef idx="0">
                <a:schemeClr val="accent3"/>
              </a:fillRef>
              <a:effectRef idx="0">
                <a:schemeClr val="accent3"/>
              </a:effectRef>
              <a:fontRef idx="minor">
                <a:schemeClr val="tx1"/>
              </a:fontRef>
            </p:style>
          </p:cxnSp>
          <p:cxnSp>
            <p:nvCxnSpPr>
              <p:cNvPr id="141" name="Gerader Verbinder 140">
                <a:extLst>
                  <a:ext uri="{FF2B5EF4-FFF2-40B4-BE49-F238E27FC236}">
                    <a16:creationId xmlns:a16="http://schemas.microsoft.com/office/drawing/2014/main" id="{AF5514B0-FED4-45C0-A00E-5620A297894C}"/>
                  </a:ext>
                </a:extLst>
              </p:cNvPr>
              <p:cNvCxnSpPr>
                <a:cxnSpLocks/>
              </p:cNvCxnSpPr>
              <p:nvPr/>
            </p:nvCxnSpPr>
            <p:spPr>
              <a:xfrm rot="16200000">
                <a:off x="3824042" y="6351305"/>
                <a:ext cx="216000" cy="0"/>
              </a:xfrm>
              <a:prstGeom prst="line">
                <a:avLst/>
              </a:prstGeom>
            </p:spPr>
            <p:style>
              <a:lnRef idx="1">
                <a:schemeClr val="accent3"/>
              </a:lnRef>
              <a:fillRef idx="0">
                <a:schemeClr val="accent3"/>
              </a:fillRef>
              <a:effectRef idx="0">
                <a:schemeClr val="accent3"/>
              </a:effectRef>
              <a:fontRef idx="minor">
                <a:schemeClr val="tx1"/>
              </a:fontRef>
            </p:style>
          </p:cxnSp>
          <p:cxnSp>
            <p:nvCxnSpPr>
              <p:cNvPr id="142" name="Gerader Verbinder 141">
                <a:extLst>
                  <a:ext uri="{FF2B5EF4-FFF2-40B4-BE49-F238E27FC236}">
                    <a16:creationId xmlns:a16="http://schemas.microsoft.com/office/drawing/2014/main" id="{B8CEBAEE-1686-40D6-9F12-12472DAEE6AD}"/>
                  </a:ext>
                </a:extLst>
              </p:cNvPr>
              <p:cNvCxnSpPr>
                <a:cxnSpLocks/>
              </p:cNvCxnSpPr>
              <p:nvPr/>
            </p:nvCxnSpPr>
            <p:spPr>
              <a:xfrm rot="16200000">
                <a:off x="10132553" y="6351305"/>
                <a:ext cx="216000" cy="0"/>
              </a:xfrm>
              <a:prstGeom prst="line">
                <a:avLst/>
              </a:prstGeom>
            </p:spPr>
            <p:style>
              <a:lnRef idx="1">
                <a:schemeClr val="accent3"/>
              </a:lnRef>
              <a:fillRef idx="0">
                <a:schemeClr val="accent3"/>
              </a:fillRef>
              <a:effectRef idx="0">
                <a:schemeClr val="accent3"/>
              </a:effectRef>
              <a:fontRef idx="minor">
                <a:schemeClr val="tx1"/>
              </a:fontRef>
            </p:style>
          </p:cxnSp>
        </p:grpSp>
      </p:grpSp>
      <p:sp>
        <p:nvSpPr>
          <p:cNvPr id="143" name="Textplatzhalter 4">
            <a:extLst>
              <a:ext uri="{FF2B5EF4-FFF2-40B4-BE49-F238E27FC236}">
                <a16:creationId xmlns:a16="http://schemas.microsoft.com/office/drawing/2014/main" id="{1B842D87-9142-42F8-842F-C27936A1F41C}"/>
              </a:ext>
            </a:extLst>
          </p:cNvPr>
          <p:cNvSpPr txBox="1">
            <a:spLocks/>
          </p:cNvSpPr>
          <p:nvPr/>
        </p:nvSpPr>
        <p:spPr>
          <a:xfrm>
            <a:off x="6088616" y="6109003"/>
            <a:ext cx="1729316" cy="665342"/>
          </a:xfrm>
          <a:prstGeom prst="rect">
            <a:avLst/>
          </a:prstGeom>
        </p:spPr>
        <p:txBody>
          <a:bodyPr wrap="square" lIns="0" tIns="0" rIns="0" bIns="251999" rtlCol="0" anchor="t">
            <a:spAutoFit/>
          </a:bodyPr>
          <a:lstStyle>
            <a:lvl1pPr marL="0" indent="0" algn="l" defTabSz="755934" rtl="0" eaLnBrk="1" latinLnBrk="0" hangingPunct="1">
              <a:lnSpc>
                <a:spcPct val="90000"/>
              </a:lnSpc>
              <a:spcBef>
                <a:spcPts val="827"/>
              </a:spcBef>
              <a:buFont typeface="Arial" panose="020B0604020202020204" pitchFamily="34" charset="0"/>
              <a:buNone/>
              <a:defRPr sz="1400" b="0" i="0" kern="1200">
                <a:solidFill>
                  <a:srgbClr val="00489A"/>
                </a:solidFill>
                <a:latin typeface="Univers LT Std 45 Light" panose="020B0403020202020204" pitchFamily="34" charset="0"/>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lvl="0" algn="ctr" defTabSz="457200" rtl="0">
              <a:lnSpc>
                <a:spcPct val="150000"/>
              </a:lnSpc>
              <a:spcBef>
                <a:spcPts val="0"/>
              </a:spcBef>
            </a:pPr>
            <a:r>
              <a:rPr lang="en-us" sz="1000" cap="all"/>
              <a:t>Employee training </a:t>
            </a:r>
          </a:p>
          <a:p>
            <a:pPr lvl="0" algn="ctr" defTabSz="457200" rtl="0">
              <a:lnSpc>
                <a:spcPct val="150000"/>
              </a:lnSpc>
              <a:spcBef>
                <a:spcPts val="0"/>
              </a:spcBef>
            </a:pPr>
            <a:r>
              <a:rPr lang="en-us" sz="850">
                <a:solidFill>
                  <a:schemeClr val="tx1"/>
                </a:solidFill>
                <a:latin typeface="Univers LT Std 45 Light"/>
              </a:rPr>
              <a:t>2 days</a:t>
            </a:r>
          </a:p>
        </p:txBody>
      </p:sp>
      <p:sp>
        <p:nvSpPr>
          <p:cNvPr id="144" name="Textfeld 143">
            <a:extLst>
              <a:ext uri="{FF2B5EF4-FFF2-40B4-BE49-F238E27FC236}">
                <a16:creationId xmlns:a16="http://schemas.microsoft.com/office/drawing/2014/main" id="{5D77F76D-1275-49C1-AEE1-C8A73988FBA7}"/>
              </a:ext>
            </a:extLst>
          </p:cNvPr>
          <p:cNvSpPr txBox="1"/>
          <p:nvPr/>
        </p:nvSpPr>
        <p:spPr>
          <a:xfrm>
            <a:off x="6063332" y="5108444"/>
            <a:ext cx="4194556" cy="694101"/>
          </a:xfrm>
          <a:prstGeom prst="rect">
            <a:avLst/>
          </a:prstGeom>
          <a:noFill/>
        </p:spPr>
        <p:txBody>
          <a:bodyPr wrap="square" lIns="91440" tIns="45720" rIns="91440" bIns="45720" rtlCol="0" anchor="t">
            <a:spAutoFit/>
          </a:bodyPr>
          <a:lstStyle/>
          <a:p>
            <a:pPr algn="just" defTabSz="646618" rtl="0">
              <a:lnSpc>
                <a:spcPct val="150000"/>
              </a:lnSpc>
              <a:spcBef>
                <a:spcPts val="0"/>
              </a:spcBef>
            </a:pPr>
            <a:r>
              <a:rPr lang="en-us" sz="900">
                <a:solidFill>
                  <a:srgbClr val="00489A"/>
                </a:solidFill>
              </a:rPr>
              <a:t>SNP Test Data Organizer is usually fully operational within one week, even in large corporate IT landscapes – regardless of the system complexity and without separate hardware requirements.</a:t>
            </a:r>
          </a:p>
        </p:txBody>
      </p:sp>
      <p:sp>
        <p:nvSpPr>
          <p:cNvPr id="145" name="Textfeld 144">
            <a:extLst>
              <a:ext uri="{FF2B5EF4-FFF2-40B4-BE49-F238E27FC236}">
                <a16:creationId xmlns:a16="http://schemas.microsoft.com/office/drawing/2014/main" id="{010396D1-821E-4036-8A8B-733FF3CA490D}"/>
              </a:ext>
            </a:extLst>
          </p:cNvPr>
          <p:cNvSpPr txBox="1"/>
          <p:nvPr/>
        </p:nvSpPr>
        <p:spPr>
          <a:xfrm>
            <a:off x="373803" y="1241069"/>
            <a:ext cx="5110600" cy="4525919"/>
          </a:xfrm>
          <a:prstGeom prst="rect">
            <a:avLst/>
          </a:prstGeom>
          <a:noFill/>
        </p:spPr>
        <p:txBody>
          <a:bodyPr wrap="square" lIns="91440" tIns="45720" rIns="91440" bIns="45720" rtlCol="0" anchor="t">
            <a:spAutoFit/>
          </a:bodyPr>
          <a:lstStyle/>
          <a:p>
            <a:pPr algn="just" defTabSz="646618" rtl="0">
              <a:lnSpc>
                <a:spcPct val="150000"/>
              </a:lnSpc>
            </a:pPr>
            <a:r>
              <a:rPr lang="en-us" sz="900" b="1">
                <a:ea typeface="+mn-lt"/>
                <a:cs typeface="+mn-lt"/>
              </a:rPr>
              <a:t>Extensive SAP system landscapes require complex solution approaches. From a complete test data refresh to an agile data migration concept, our approach allows for a tailored solution according to your specific industry and system requirements. </a:t>
            </a:r>
            <a:endParaRPr lang="de-DE" b="1" dirty="0">
              <a:ea typeface="+mn-lt"/>
              <a:cs typeface="+mn-lt"/>
            </a:endParaRPr>
          </a:p>
          <a:p>
            <a:pPr algn="just" defTabSz="646618" rtl="0">
              <a:lnSpc>
                <a:spcPct val="150000"/>
              </a:lnSpc>
            </a:pPr>
            <a:endParaRPr lang="de-DE" sz="900" b="1" dirty="0">
              <a:ea typeface="+mn-lt"/>
              <a:cs typeface="+mn-lt"/>
            </a:endParaRPr>
          </a:p>
          <a:p>
            <a:pPr algn="just" defTabSz="646618" rtl="0">
              <a:lnSpc>
                <a:spcPct val="150000"/>
              </a:lnSpc>
            </a:pPr>
            <a:r>
              <a:rPr lang="en-us" sz="900">
                <a:ea typeface="+mn-lt"/>
                <a:cs typeface="+mn-lt"/>
              </a:rPr>
              <a:t>Benefit from the experience of over 800 successful test data projects: To implement SNP Test Data Organizer optimally, we have established a process that allows you to get the software up and running on your SAP system in just five days. SNP offers three different models for using the software in your company: </a:t>
            </a:r>
            <a:endParaRPr lang="de-DE" dirty="0"/>
          </a:p>
          <a:p>
            <a:pPr algn="just" defTabSz="646618" rtl="0">
              <a:lnSpc>
                <a:spcPct val="150000"/>
              </a:lnSpc>
              <a:spcBef>
                <a:spcPts val="0"/>
              </a:spcBef>
            </a:pPr>
            <a:endParaRPr lang="de-DE" sz="400" dirty="0">
              <a:solidFill>
                <a:srgbClr val="222222"/>
              </a:solidFill>
            </a:endParaRPr>
          </a:p>
          <a:p>
            <a:pPr marL="171450" indent="-171450" algn="just" defTabSz="646618" rtl="0">
              <a:lnSpc>
                <a:spcPct val="150000"/>
              </a:lnSpc>
              <a:buClr>
                <a:srgbClr val="00489A"/>
              </a:buClr>
              <a:buFont typeface="Wingdings" panose="05000000000000000000" pitchFamily="2" charset="2"/>
              <a:buChar char="§"/>
            </a:pPr>
            <a:r>
              <a:rPr lang="en-us" sz="900" b="1">
                <a:ea typeface="+mn-lt"/>
                <a:cs typeface="+mn-lt"/>
              </a:rPr>
              <a:t>Service: </a:t>
            </a:r>
            <a:r>
              <a:rPr lang="en-us" sz="900">
                <a:ea typeface="+mn-lt"/>
                <a:cs typeface="+mn-lt"/>
              </a:rPr>
              <a:t>Using the SNP service catalog, we work together with you to create the perfect solution. You can use our predefined service packages and services to get SNP Test Data Organizer up and running without staff training and internal effort.  </a:t>
            </a:r>
          </a:p>
          <a:p>
            <a:pPr marL="171450" indent="-171450" algn="just" defTabSz="646618" rtl="0">
              <a:lnSpc>
                <a:spcPct val="150000"/>
              </a:lnSpc>
              <a:buClr>
                <a:srgbClr val="00489A"/>
              </a:buClr>
              <a:buFont typeface="Wingdings" panose="05000000000000000000" pitchFamily="2" charset="2"/>
              <a:buChar char="§"/>
            </a:pPr>
            <a:r>
              <a:rPr lang="en-us" sz="900" b="1">
                <a:ea typeface="+mn-lt"/>
                <a:cs typeface="+mn-lt"/>
              </a:rPr>
              <a:t>In-house:</a:t>
            </a:r>
            <a:r>
              <a:rPr lang="en-us" sz="900">
                <a:ea typeface="+mn-lt"/>
                <a:cs typeface="+mn-lt"/>
              </a:rPr>
              <a:t> If you want to operate SNP Test Data Organizer yourself in your company in the future, our in-house solution is the right choice for you. We handle the initial implementation of the software and train your employees. They are then able to use all the software functions without any additional service from SNP. </a:t>
            </a:r>
            <a:endParaRPr lang="de-DE" sz="900" dirty="0">
              <a:cs typeface="Calibri"/>
            </a:endParaRPr>
          </a:p>
          <a:p>
            <a:pPr marL="171450" indent="-171450" algn="just" defTabSz="646618" rtl="0">
              <a:lnSpc>
                <a:spcPct val="150000"/>
              </a:lnSpc>
              <a:buClr>
                <a:srgbClr val="00489A"/>
              </a:buClr>
              <a:buFont typeface="Wingdings" panose="05000000000000000000" pitchFamily="2" charset="2"/>
              <a:buChar char="§"/>
            </a:pPr>
            <a:r>
              <a:rPr lang="en-us" sz="900" b="1">
                <a:ea typeface="+mn-lt"/>
                <a:cs typeface="+mn-lt"/>
              </a:rPr>
              <a:t>Combo package:</a:t>
            </a:r>
            <a:r>
              <a:rPr lang="en-us" sz="900">
                <a:ea typeface="+mn-lt"/>
                <a:cs typeface="+mn-lt"/>
              </a:rPr>
              <a:t> The combined solution integrates the advantages of the service and in-house models. Here too, SNP provides support for the initial setup of SNP Test Data Organizer. Your employees are trained to use the software, but can receive support from the SNP team for complex implementation scenarios, among other things.</a:t>
            </a:r>
            <a:endParaRPr lang="de-DE" sz="1000" dirty="0">
              <a:solidFill>
                <a:srgbClr val="00489A"/>
              </a:solidFill>
              <a:ea typeface="+mn-lt"/>
              <a:cs typeface="+mn-lt"/>
            </a:endParaRPr>
          </a:p>
          <a:p>
            <a:pPr algn="just" defTabSz="646618" rtl="0">
              <a:lnSpc>
                <a:spcPct val="150000"/>
              </a:lnSpc>
              <a:buClr>
                <a:srgbClr val="00489A"/>
              </a:buClr>
            </a:pPr>
            <a:endParaRPr lang="de-DE" sz="900" dirty="0">
              <a:solidFill>
                <a:srgbClr val="000000"/>
              </a:solidFill>
              <a:cs typeface="Calibri"/>
            </a:endParaRPr>
          </a:p>
        </p:txBody>
      </p:sp>
      <p:pic>
        <p:nvPicPr>
          <p:cNvPr id="146" name="Grafik 145" descr="Benutzer mit einfarbiger Füllung">
            <a:extLst>
              <a:ext uri="{FF2B5EF4-FFF2-40B4-BE49-F238E27FC236}">
                <a16:creationId xmlns:a16="http://schemas.microsoft.com/office/drawing/2014/main" id="{FAB149D7-C952-46B1-A91A-97951762347C}"/>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857159" y="6617127"/>
            <a:ext cx="339921" cy="339921"/>
          </a:xfrm>
          <a:prstGeom prst="rect">
            <a:avLst/>
          </a:prstGeom>
        </p:spPr>
      </p:pic>
      <p:sp>
        <p:nvSpPr>
          <p:cNvPr id="147" name="Textfeld 146">
            <a:extLst>
              <a:ext uri="{FF2B5EF4-FFF2-40B4-BE49-F238E27FC236}">
                <a16:creationId xmlns:a16="http://schemas.microsoft.com/office/drawing/2014/main" id="{EBADE744-4CD8-4D80-90B9-9799CF580602}"/>
              </a:ext>
            </a:extLst>
          </p:cNvPr>
          <p:cNvSpPr txBox="1"/>
          <p:nvPr/>
        </p:nvSpPr>
        <p:spPr>
          <a:xfrm>
            <a:off x="381986" y="5679409"/>
            <a:ext cx="5047201" cy="1079334"/>
          </a:xfrm>
          <a:prstGeom prst="rect">
            <a:avLst/>
          </a:prstGeom>
          <a:noFill/>
        </p:spPr>
        <p:txBody>
          <a:bodyPr wrap="square" lIns="91440" tIns="45720" rIns="91440" bIns="45720" rtlCol="0" anchor="t">
            <a:spAutoFit/>
          </a:bodyPr>
          <a:lstStyle/>
          <a:p>
            <a:pPr rtl="0">
              <a:lnSpc>
                <a:spcPct val="150000"/>
              </a:lnSpc>
            </a:pPr>
            <a:r>
              <a:rPr lang="en-us" sz="1100">
                <a:solidFill>
                  <a:srgbClr val="00489A"/>
                </a:solidFill>
                <a:latin typeface="Montserrat Light"/>
              </a:rPr>
              <a:t>“The coordination with SNP in integrating SNP Test Data Organizer in our company went smoothly. We were able to start after one week thanks to the jointly predefined process and internal training.”</a:t>
            </a:r>
            <a:endParaRPr lang="de-DE" sz="1100" dirty="0">
              <a:solidFill>
                <a:srgbClr val="FF0000"/>
              </a:solidFill>
              <a:latin typeface="Montserrat Light"/>
            </a:endParaRPr>
          </a:p>
        </p:txBody>
      </p:sp>
      <p:sp>
        <p:nvSpPr>
          <p:cNvPr id="148" name="Textfeld 147">
            <a:extLst>
              <a:ext uri="{FF2B5EF4-FFF2-40B4-BE49-F238E27FC236}">
                <a16:creationId xmlns:a16="http://schemas.microsoft.com/office/drawing/2014/main" id="{9E9E8614-3420-4BDC-B289-59D28A07D863}"/>
              </a:ext>
            </a:extLst>
          </p:cNvPr>
          <p:cNvSpPr txBox="1"/>
          <p:nvPr/>
        </p:nvSpPr>
        <p:spPr>
          <a:xfrm>
            <a:off x="4127227" y="6609907"/>
            <a:ext cx="1328361" cy="369332"/>
          </a:xfrm>
          <a:prstGeom prst="rect">
            <a:avLst/>
          </a:prstGeom>
          <a:noFill/>
        </p:spPr>
        <p:txBody>
          <a:bodyPr wrap="square" lIns="91440" tIns="45720" rIns="91440" bIns="45720" rtlCol="0" anchor="t">
            <a:spAutoFit/>
          </a:bodyPr>
          <a:lstStyle/>
          <a:p>
            <a:pPr rtl="0"/>
            <a:r>
              <a:rPr lang="en-us" sz="900">
                <a:solidFill>
                  <a:srgbClr val="00489A"/>
                </a:solidFill>
                <a:latin typeface="Univers LT Std 45 Light" panose="020B0403020202020204"/>
              </a:rPr>
              <a:t>Customer, global engineering group</a:t>
            </a:r>
          </a:p>
        </p:txBody>
      </p:sp>
      <p:pic>
        <p:nvPicPr>
          <p:cNvPr id="39" name="Grafik 38">
            <a:extLst>
              <a:ext uri="{FF2B5EF4-FFF2-40B4-BE49-F238E27FC236}">
                <a16:creationId xmlns:a16="http://schemas.microsoft.com/office/drawing/2014/main" id="{1590F960-A050-4D9A-ADE5-DB2E39A86FE2}"/>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9697291" y="237797"/>
            <a:ext cx="742661" cy="723438"/>
          </a:xfrm>
          <a:prstGeom prst="rect">
            <a:avLst/>
          </a:prstGeom>
        </p:spPr>
      </p:pic>
    </p:spTree>
    <p:extLst>
      <p:ext uri="{BB962C8B-B14F-4D97-AF65-F5344CB8AC3E}">
        <p14:creationId xmlns:p14="http://schemas.microsoft.com/office/powerpoint/2010/main" val="31471887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66ABD8DD7393B40841CAA9F17077C6C" ma:contentTypeVersion="8" ma:contentTypeDescription="Create a new document." ma:contentTypeScope="" ma:versionID="0ad8c1ac49a1a5120f8620bac2d393a8">
  <xsd:schema xmlns:xsd="http://www.w3.org/2001/XMLSchema" xmlns:xs="http://www.w3.org/2001/XMLSchema" xmlns:p="http://schemas.microsoft.com/office/2006/metadata/properties" xmlns:ns2="bd65d7c3-3c9f-424a-b632-a215548db65b" xmlns:ns3="3f9297ad-fb93-4d1c-8e09-9bb5f7c6c238" targetNamespace="http://schemas.microsoft.com/office/2006/metadata/properties" ma:root="true" ma:fieldsID="67f1ae603f3dc65d60c658e8e3b329a1" ns2:_="" ns3:_="">
    <xsd:import namespace="bd65d7c3-3c9f-424a-b632-a215548db65b"/>
    <xsd:import namespace="3f9297ad-fb93-4d1c-8e09-9bb5f7c6c238"/>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d65d7c3-3c9f-424a-b632-a215548db65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f9297ad-fb93-4d1c-8e09-9bb5f7c6c238"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6CEDF68-5621-49C3-A274-4B310B9D6C1D}">
  <ds:schemaRefs>
    <ds:schemaRef ds:uri="http://purl.org/dc/elements/1.1/"/>
    <ds:schemaRef ds:uri="http://schemas.microsoft.com/office/2006/metadata/properties"/>
    <ds:schemaRef ds:uri="http://purl.org/dc/terms/"/>
    <ds:schemaRef ds:uri="bd65d7c3-3c9f-424a-b632-a215548db65b"/>
    <ds:schemaRef ds:uri="http://schemas.microsoft.com/office/2006/documentManagement/types"/>
    <ds:schemaRef ds:uri="http://schemas.microsoft.com/office/infopath/2007/PartnerControls"/>
    <ds:schemaRef ds:uri="http://schemas.openxmlformats.org/package/2006/metadata/core-properties"/>
    <ds:schemaRef ds:uri="3f9297ad-fb93-4d1c-8e09-9bb5f7c6c238"/>
    <ds:schemaRef ds:uri="http://www.w3.org/XML/1998/namespace"/>
    <ds:schemaRef ds:uri="http://purl.org/dc/dcmitype/"/>
  </ds:schemaRefs>
</ds:datastoreItem>
</file>

<file path=customXml/itemProps2.xml><?xml version="1.0" encoding="utf-8"?>
<ds:datastoreItem xmlns:ds="http://schemas.openxmlformats.org/officeDocument/2006/customXml" ds:itemID="{3A64113C-A547-409E-80AA-BE2C0BAAC278}">
  <ds:schemaRefs>
    <ds:schemaRef ds:uri="http://schemas.microsoft.com/sharepoint/v3/contenttype/forms"/>
  </ds:schemaRefs>
</ds:datastoreItem>
</file>

<file path=customXml/itemProps3.xml><?xml version="1.0" encoding="utf-8"?>
<ds:datastoreItem xmlns:ds="http://schemas.openxmlformats.org/officeDocument/2006/customXml" ds:itemID="{1F719B3E-6D94-40A0-BB02-A338EA3A1E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d65d7c3-3c9f-424a-b632-a215548db65b"/>
    <ds:schemaRef ds:uri="3f9297ad-fb93-4d1c-8e09-9bb5f7c6c23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389</Words>
  <Application>Microsoft Office PowerPoint</Application>
  <PresentationFormat>Benutzerdefiniert</PresentationFormat>
  <Paragraphs>36</Paragraphs>
  <Slides>1</Slides>
  <Notes>1</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vt:i4>
      </vt:variant>
    </vt:vector>
  </HeadingPairs>
  <TitlesOfParts>
    <vt:vector size="8" baseType="lpstr">
      <vt:lpstr>Arial</vt:lpstr>
      <vt:lpstr>Calibri</vt:lpstr>
      <vt:lpstr>Calibri Light</vt:lpstr>
      <vt:lpstr>Montserrat Light</vt:lpstr>
      <vt:lpstr>Univers LT Std 45 Light</vt:lpstr>
      <vt:lpstr>Wingdings</vt:lpstr>
      <vt:lpstr>Office Theme</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Jahns, Viktoria</dc:creator>
  <cp:lastModifiedBy>Peters, Marie</cp:lastModifiedBy>
  <cp:revision>176</cp:revision>
  <cp:lastPrinted>2020-06-04T06:49:55Z</cp:lastPrinted>
  <dcterms:created xsi:type="dcterms:W3CDTF">2020-06-02T00:18:39Z</dcterms:created>
  <dcterms:modified xsi:type="dcterms:W3CDTF">2022-02-14T09:20:51Z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a361ecf-460f-4450-80eb-7b8906b66b31_Enabled">
    <vt:lpwstr>true</vt:lpwstr>
  </property>
  <property fmtid="{D5CDD505-2E9C-101B-9397-08002B2CF9AE}" pid="3" name="MSIP_Label_4a361ecf-460f-4450-80eb-7b8906b66b31_SetDate">
    <vt:lpwstr>2020-11-18T18:31:12Z</vt:lpwstr>
  </property>
  <property fmtid="{D5CDD505-2E9C-101B-9397-08002B2CF9AE}" pid="4" name="MSIP_Label_4a361ecf-460f-4450-80eb-7b8906b66b31_Method">
    <vt:lpwstr>Standard</vt:lpwstr>
  </property>
  <property fmtid="{D5CDD505-2E9C-101B-9397-08002B2CF9AE}" pid="5" name="MSIP_Label_4a361ecf-460f-4450-80eb-7b8906b66b31_Name">
    <vt:lpwstr>4a361ecf-460f-4450-80eb-7b8906b66b31</vt:lpwstr>
  </property>
  <property fmtid="{D5CDD505-2E9C-101B-9397-08002B2CF9AE}" pid="6" name="MSIP_Label_4a361ecf-460f-4450-80eb-7b8906b66b31_SiteId">
    <vt:lpwstr>730b8f48-0fcb-4f6d-9cfa-5b2306baf851</vt:lpwstr>
  </property>
  <property fmtid="{D5CDD505-2E9C-101B-9397-08002B2CF9AE}" pid="7" name="MSIP_Label_4a361ecf-460f-4450-80eb-7b8906b66b31_ActionId">
    <vt:lpwstr>5666056b-2a18-49cb-aa2f-0000822d9413</vt:lpwstr>
  </property>
  <property fmtid="{D5CDD505-2E9C-101B-9397-08002B2CF9AE}" pid="8" name="MSIP_Label_4a361ecf-460f-4450-80eb-7b8906b66b31_ContentBits">
    <vt:lpwstr>1</vt:lpwstr>
  </property>
  <property fmtid="{D5CDD505-2E9C-101B-9397-08002B2CF9AE}" pid="9" name="ContentTypeId">
    <vt:lpwstr>0x010100D66ABD8DD7393B40841CAA9F17077C6C</vt:lpwstr>
  </property>
</Properties>
</file>