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1" r:id="rId4"/>
  </p:sldMasterIdLst>
  <p:notesMasterIdLst>
    <p:notesMasterId r:id="rId6"/>
  </p:notesMasterIdLst>
  <p:handoutMasterIdLst>
    <p:handoutMasterId r:id="rId7"/>
  </p:handoutMasterIdLst>
  <p:sldIdLst>
    <p:sldId id="291" r:id="rId5"/>
  </p:sldIdLst>
  <p:sldSz cx="10691813" cy="7559675"/>
  <p:notesSz cx="6858000" cy="9144000"/>
  <p:defaultTextStyle>
    <a:defPPr rtl="0">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546" userDrawn="1">
          <p15:clr>
            <a:srgbClr val="A4A3A4"/>
          </p15:clr>
        </p15:guide>
        <p15:guide id="2" pos="416" userDrawn="1">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89A"/>
    <a:srgbClr val="FE4CFF"/>
    <a:srgbClr val="D9D9D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DD699FA-81A6-3F75-EBC0-83AFFC081591}" v="12" dt="2022-01-27T09:05:05.338"/>
    <p1510:client id="{97BB9728-8437-4031-9ACA-1E5D34A32105}" v="7" dt="2022-01-26T13:41:39.063"/>
    <p1510:client id="{C8398214-C00B-484A-89FC-6962D2C7698A}" v="1" dt="2022-01-27T09:25:57.80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Helle Formatvorlage 2 - Akz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73" autoAdjust="0"/>
    <p:restoredTop sz="96400" autoAdjust="0"/>
  </p:normalViewPr>
  <p:slideViewPr>
    <p:cSldViewPr snapToGrid="0" showGuides="1">
      <p:cViewPr varScale="1">
        <p:scale>
          <a:sx n="104" d="100"/>
          <a:sy n="104" d="100"/>
        </p:scale>
        <p:origin x="1722" y="102"/>
      </p:cViewPr>
      <p:guideLst>
        <p:guide orient="horz" pos="4546"/>
        <p:guide pos="416"/>
      </p:guideLst>
    </p:cSldViewPr>
  </p:slideViewPr>
  <p:notesTextViewPr>
    <p:cViewPr>
      <p:scale>
        <a:sx n="1" d="1"/>
        <a:sy n="1" d="1"/>
      </p:scale>
      <p:origin x="0" y="0"/>
    </p:cViewPr>
  </p:notesTextViewPr>
  <p:notesViewPr>
    <p:cSldViewPr snapToGrid="0" showGuides="1">
      <p:cViewPr varScale="1">
        <p:scale>
          <a:sx n="87" d="100"/>
          <a:sy n="87" d="100"/>
        </p:scale>
        <p:origin x="3840"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06D54122-252E-4D3E-A3FF-14E55F4B0BA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de-DE"/>
          </a:p>
        </p:txBody>
      </p:sp>
      <p:sp>
        <p:nvSpPr>
          <p:cNvPr id="3" name="Datumsplatzhalter 2">
            <a:extLst>
              <a:ext uri="{FF2B5EF4-FFF2-40B4-BE49-F238E27FC236}">
                <a16:creationId xmlns:a16="http://schemas.microsoft.com/office/drawing/2014/main" id="{B8219D4B-65BA-4257-8919-6927EF1D505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88502DE4-5A2C-42F5-86B3-326ECA6B50FD}" type="datetimeFigureOut">
              <a:rPr lang="de-DE" smtClean="0"/>
              <a:t>14.02.2022</a:t>
            </a:fld>
            <a:endParaRPr lang="de-DE"/>
          </a:p>
        </p:txBody>
      </p:sp>
      <p:sp>
        <p:nvSpPr>
          <p:cNvPr id="4" name="Fußzeilenplatzhalter 3">
            <a:extLst>
              <a:ext uri="{FF2B5EF4-FFF2-40B4-BE49-F238E27FC236}">
                <a16:creationId xmlns:a16="http://schemas.microsoft.com/office/drawing/2014/main" id="{4813C51E-E4AF-4645-B781-0C41019ACEE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de-DE"/>
          </a:p>
        </p:txBody>
      </p:sp>
      <p:sp>
        <p:nvSpPr>
          <p:cNvPr id="5" name="Foliennummernplatzhalter 4">
            <a:extLst>
              <a:ext uri="{FF2B5EF4-FFF2-40B4-BE49-F238E27FC236}">
                <a16:creationId xmlns:a16="http://schemas.microsoft.com/office/drawing/2014/main" id="{0AF47BB6-FA06-47B0-A4F7-47C78A1A194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A1AD6827-A4B2-4DC4-BE19-1C8664543040}" type="slidenum">
              <a:rPr lang="de-DE" smtClean="0"/>
              <a:t>‹Nr.›</a:t>
            </a:fld>
            <a:endParaRPr lang="de-DE"/>
          </a:p>
        </p:txBody>
      </p:sp>
    </p:spTree>
    <p:extLst>
      <p:ext uri="{BB962C8B-B14F-4D97-AF65-F5344CB8AC3E}">
        <p14:creationId xmlns:p14="http://schemas.microsoft.com/office/powerpoint/2010/main" val="1396976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831B5660-80EF-4D86-8E1E-A05BC1C5D0F5}" type="datetimeFigureOut">
              <a:rPr lang="de-DE" smtClean="0"/>
              <a:t>14.02.2022</a:t>
            </a:fld>
            <a:endParaRPr lang="de-DE"/>
          </a:p>
        </p:txBody>
      </p:sp>
      <p:sp>
        <p:nvSpPr>
          <p:cNvPr id="4" name="Folienbildplatzhalter 3"/>
          <p:cNvSpPr>
            <a:spLocks noGrp="1" noRot="1" noChangeAspect="1"/>
          </p:cNvSpPr>
          <p:nvPr>
            <p:ph type="sldImg" idx="2"/>
          </p:nvPr>
        </p:nvSpPr>
        <p:spPr>
          <a:xfrm>
            <a:off x="1247775" y="1143000"/>
            <a:ext cx="4362450" cy="3086100"/>
          </a:xfrm>
          <a:prstGeom prst="rect">
            <a:avLst/>
          </a:prstGeom>
          <a:noFill/>
          <a:ln w="12700">
            <a:solidFill>
              <a:prstClr val="black"/>
            </a:solidFill>
          </a:ln>
        </p:spPr>
        <p:txBody>
          <a:bodyPr vert="horz" lIns="91440" tIns="45720" rIns="91440" bIns="45720" rtlCol="0" anchor="ctr"/>
          <a:lstStyle/>
          <a:p>
            <a:pPr rtl="0"/>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n-us"/>
              <a:t>Mastertextformat bearbeiten</a:t>
            </a:r>
          </a:p>
          <a:p>
            <a:pPr lvl="1" rtl="0"/>
            <a:r>
              <a:rPr lang="en-us"/>
              <a:t>Zweite Ebene</a:t>
            </a:r>
          </a:p>
          <a:p>
            <a:pPr lvl="2" rtl="0"/>
            <a:r>
              <a:rPr lang="en-us"/>
              <a:t>Dritte Ebene</a:t>
            </a:r>
          </a:p>
          <a:p>
            <a:pPr lvl="3" rtl="0"/>
            <a:r>
              <a:rPr lang="en-us"/>
              <a:t>Vierte Ebene</a:t>
            </a:r>
          </a:p>
          <a:p>
            <a:pPr lvl="4" rtl="0"/>
            <a:r>
              <a:rPr lang="en-us"/>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6AD65635-2F6F-4530-8B24-2C1BC0B30C58}" type="slidenum">
              <a:rPr lang="de-DE" smtClean="0"/>
              <a:t>‹Nr.›</a:t>
            </a:fld>
            <a:endParaRPr lang="de-DE"/>
          </a:p>
        </p:txBody>
      </p:sp>
    </p:spTree>
    <p:extLst>
      <p:ext uri="{BB962C8B-B14F-4D97-AF65-F5344CB8AC3E}">
        <p14:creationId xmlns:p14="http://schemas.microsoft.com/office/powerpoint/2010/main" val="19963450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247775" y="1143000"/>
            <a:ext cx="4362450" cy="3086100"/>
          </a:xfrm>
        </p:spPr>
      </p:sp>
      <p:sp>
        <p:nvSpPr>
          <p:cNvPr id="3" name="Notizenplatzhalter 2"/>
          <p:cNvSpPr>
            <a:spLocks noGrp="1"/>
          </p:cNvSpPr>
          <p:nvPr>
            <p:ph type="body" idx="1"/>
          </p:nvPr>
        </p:nvSpPr>
        <p:spPr/>
        <p:txBody>
          <a:bodyPr rtlCol="0"/>
          <a:lstStyle/>
          <a:p>
            <a:pPr rtl="0"/>
            <a:endParaRPr lang="de-DE" dirty="0"/>
          </a:p>
        </p:txBody>
      </p:sp>
      <p:sp>
        <p:nvSpPr>
          <p:cNvPr id="4" name="Foliennummernplatzhalter 3"/>
          <p:cNvSpPr>
            <a:spLocks noGrp="1"/>
          </p:cNvSpPr>
          <p:nvPr>
            <p:ph type="sldNum" sz="quarter" idx="5"/>
          </p:nvPr>
        </p:nvSpPr>
        <p:spPr/>
        <p:txBody>
          <a:bodyPr rtlCol="0"/>
          <a:lstStyle/>
          <a:p>
            <a:pPr rtl="0"/>
            <a:fld id="{6AD65635-2F6F-4530-8B24-2C1BC0B30C58}" type="slidenum">
              <a:rPr lang="de-DE" smtClean="0"/>
              <a:t>1</a:t>
            </a:fld>
            <a:endParaRPr lang="de-DE"/>
          </a:p>
        </p:txBody>
      </p:sp>
    </p:spTree>
    <p:extLst>
      <p:ext uri="{BB962C8B-B14F-4D97-AF65-F5344CB8AC3E}">
        <p14:creationId xmlns:p14="http://schemas.microsoft.com/office/powerpoint/2010/main" val="36775819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a:prstGeom prst="rect">
            <a:avLst/>
          </a:prstGeom>
        </p:spPr>
        <p:txBody>
          <a:bodyPr rtlCol="0" anchor="b"/>
          <a:lstStyle>
            <a:lvl1pPr algn="ctr">
              <a:defRPr sz="6614"/>
            </a:lvl1pPr>
          </a:lstStyle>
          <a:p>
            <a:pPr rtl="0"/>
            <a:r>
              <a:rPr lang="en-us"/>
              <a:t>Mastertitelformat bearbeiten</a:t>
            </a:r>
            <a:endParaRPr lang="en-US" dirty="0"/>
          </a:p>
        </p:txBody>
      </p:sp>
      <p:sp>
        <p:nvSpPr>
          <p:cNvPr id="3" name="Subtitle 2"/>
          <p:cNvSpPr>
            <a:spLocks noGrp="1"/>
          </p:cNvSpPr>
          <p:nvPr>
            <p:ph type="subTitle" idx="1"/>
          </p:nvPr>
        </p:nvSpPr>
        <p:spPr>
          <a:xfrm>
            <a:off x="1336477" y="3970580"/>
            <a:ext cx="8018860" cy="1825171"/>
          </a:xfrm>
          <a:prstGeom prst="rect">
            <a:avLst/>
          </a:prstGeom>
        </p:spPr>
        <p:txBody>
          <a:bodyPr rtlCol="0"/>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pPr rtl="0"/>
            <a:r>
              <a:rPr lang="en-us"/>
              <a:t>Master-Untertitelformat bearbeiten</a:t>
            </a:r>
            <a:endParaRPr lang="en-US" dirty="0"/>
          </a:p>
        </p:txBody>
      </p:sp>
      <p:sp>
        <p:nvSpPr>
          <p:cNvPr id="4" name="Date Placeholder 3"/>
          <p:cNvSpPr>
            <a:spLocks noGrp="1"/>
          </p:cNvSpPr>
          <p:nvPr>
            <p:ph type="dt" sz="half" idx="10"/>
          </p:nvPr>
        </p:nvSpPr>
        <p:spPr>
          <a:xfrm>
            <a:off x="735062" y="7006700"/>
            <a:ext cx="2405658" cy="402483"/>
          </a:xfrm>
          <a:prstGeom prst="rect">
            <a:avLst/>
          </a:prstGeom>
        </p:spPr>
        <p:txBody>
          <a:bodyPr rtlCol="0"/>
          <a:lstStyle/>
          <a:p>
            <a:pPr rtl="0"/>
            <a:fld id="{C764DE79-268F-4C1A-8933-263129D2AF90}" type="datetimeFigureOut">
              <a:rPr lang="en-US" dirty="0"/>
              <a:t>2/14/2022</a:t>
            </a:fld>
            <a:endParaRPr lang="en-US" dirty="0"/>
          </a:p>
        </p:txBody>
      </p:sp>
      <p:sp>
        <p:nvSpPr>
          <p:cNvPr id="5" name="Footer Placeholder 4"/>
          <p:cNvSpPr>
            <a:spLocks noGrp="1"/>
          </p:cNvSpPr>
          <p:nvPr>
            <p:ph type="ftr" sz="quarter" idx="11"/>
          </p:nvPr>
        </p:nvSpPr>
        <p:spPr>
          <a:xfrm>
            <a:off x="3541663" y="7006700"/>
            <a:ext cx="3608487" cy="402483"/>
          </a:xfrm>
          <a:prstGeom prst="rect">
            <a:avLst/>
          </a:prstGeom>
        </p:spPr>
        <p:txBody>
          <a:bodyPr rtlCol="0"/>
          <a:lstStyle/>
          <a:p>
            <a:pPr rtl="0"/>
            <a:endParaRPr lang="en-US" dirty="0"/>
          </a:p>
        </p:txBody>
      </p:sp>
      <p:sp>
        <p:nvSpPr>
          <p:cNvPr id="6" name="Slide Number Placeholder 5"/>
          <p:cNvSpPr>
            <a:spLocks noGrp="1"/>
          </p:cNvSpPr>
          <p:nvPr>
            <p:ph type="sldNum" sz="quarter" idx="12"/>
          </p:nvPr>
        </p:nvSpPr>
        <p:spPr>
          <a:xfrm>
            <a:off x="7551093" y="7006700"/>
            <a:ext cx="2405658" cy="402483"/>
          </a:xfrm>
          <a:prstGeom prst="rect">
            <a:avLst/>
          </a:prstGeom>
        </p:spPr>
        <p:txBody>
          <a:bodyPr rtlCol="0"/>
          <a:lstStyle/>
          <a:p>
            <a:pPr rtl="0"/>
            <a:fld id="{48F63A3B-78C7-47BE-AE5E-E10140E04643}" type="slidenum">
              <a:rPr lang="en-US" dirty="0"/>
              <a:t>‹Nr.›</a:t>
            </a:fld>
            <a:endParaRPr lang="en-US" dirty="0"/>
          </a:p>
        </p:txBody>
      </p:sp>
    </p:spTree>
    <p:extLst>
      <p:ext uri="{BB962C8B-B14F-4D97-AF65-F5344CB8AC3E}">
        <p14:creationId xmlns:p14="http://schemas.microsoft.com/office/powerpoint/2010/main" val="627014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a:xfrm>
            <a:off x="735062" y="402484"/>
            <a:ext cx="9221689" cy="1461188"/>
          </a:xfrm>
          <a:prstGeom prst="rect">
            <a:avLst/>
          </a:prstGeom>
        </p:spPr>
        <p:txBody>
          <a:bodyPr rtlCol="0"/>
          <a:lstStyle/>
          <a:p>
            <a:pPr rtl="0"/>
            <a:r>
              <a:rPr lang="en-us"/>
              <a:t>Mastertitelformat bearbeiten</a:t>
            </a:r>
            <a:endParaRPr lang="en-US" dirty="0"/>
          </a:p>
        </p:txBody>
      </p:sp>
      <p:sp>
        <p:nvSpPr>
          <p:cNvPr id="3" name="Vertical Text Placeholder 2"/>
          <p:cNvSpPr>
            <a:spLocks noGrp="1"/>
          </p:cNvSpPr>
          <p:nvPr>
            <p:ph type="body" orient="vert" idx="1"/>
          </p:nvPr>
        </p:nvSpPr>
        <p:spPr>
          <a:xfrm>
            <a:off x="735062" y="2012414"/>
            <a:ext cx="9221689" cy="4796544"/>
          </a:xfrm>
          <a:prstGeom prst="rect">
            <a:avLst/>
          </a:prstGeom>
        </p:spPr>
        <p:txBody>
          <a:bodyPr vert="eaVert" rtlCol="0"/>
          <a:lstStyle/>
          <a:p>
            <a:pPr lvl="0" rtl="0"/>
            <a:r>
              <a:rPr lang="en-us"/>
              <a:t>Mastertextformat bearbeiten</a:t>
            </a:r>
          </a:p>
          <a:p>
            <a:pPr lvl="1" rtl="0"/>
            <a:r>
              <a:rPr lang="en-us"/>
              <a:t>Zweite Ebene</a:t>
            </a:r>
          </a:p>
          <a:p>
            <a:pPr lvl="2" rtl="0"/>
            <a:r>
              <a:rPr lang="en-us"/>
              <a:t>Dritte Ebene</a:t>
            </a:r>
          </a:p>
          <a:p>
            <a:pPr lvl="3" rtl="0"/>
            <a:r>
              <a:rPr lang="en-us"/>
              <a:t>Vierte Ebene</a:t>
            </a:r>
          </a:p>
          <a:p>
            <a:pPr lvl="4" rtl="0"/>
            <a:r>
              <a:rPr lang="en-us"/>
              <a:t>Fünfte Ebene</a:t>
            </a:r>
            <a:endParaRPr lang="en-US" dirty="0"/>
          </a:p>
        </p:txBody>
      </p:sp>
      <p:sp>
        <p:nvSpPr>
          <p:cNvPr id="4" name="Date Placeholder 3"/>
          <p:cNvSpPr>
            <a:spLocks noGrp="1"/>
          </p:cNvSpPr>
          <p:nvPr>
            <p:ph type="dt" sz="half" idx="10"/>
          </p:nvPr>
        </p:nvSpPr>
        <p:spPr>
          <a:xfrm>
            <a:off x="735062" y="7006700"/>
            <a:ext cx="2405658" cy="402483"/>
          </a:xfrm>
          <a:prstGeom prst="rect">
            <a:avLst/>
          </a:prstGeom>
        </p:spPr>
        <p:txBody>
          <a:bodyPr rtlCol="0"/>
          <a:lstStyle/>
          <a:p>
            <a:pPr rtl="0"/>
            <a:fld id="{C764DE79-268F-4C1A-8933-263129D2AF90}" type="datetimeFigureOut">
              <a:rPr lang="en-US" dirty="0"/>
              <a:t>2/14/2022</a:t>
            </a:fld>
            <a:endParaRPr lang="en-US" dirty="0"/>
          </a:p>
        </p:txBody>
      </p:sp>
      <p:sp>
        <p:nvSpPr>
          <p:cNvPr id="5" name="Footer Placeholder 4"/>
          <p:cNvSpPr>
            <a:spLocks noGrp="1"/>
          </p:cNvSpPr>
          <p:nvPr>
            <p:ph type="ftr" sz="quarter" idx="11"/>
          </p:nvPr>
        </p:nvSpPr>
        <p:spPr>
          <a:xfrm>
            <a:off x="3541663" y="7006700"/>
            <a:ext cx="3608487" cy="402483"/>
          </a:xfrm>
          <a:prstGeom prst="rect">
            <a:avLst/>
          </a:prstGeom>
        </p:spPr>
        <p:txBody>
          <a:bodyPr rtlCol="0"/>
          <a:lstStyle/>
          <a:p>
            <a:pPr rtl="0"/>
            <a:endParaRPr lang="en-US" dirty="0"/>
          </a:p>
        </p:txBody>
      </p:sp>
      <p:sp>
        <p:nvSpPr>
          <p:cNvPr id="6" name="Slide Number Placeholder 5"/>
          <p:cNvSpPr>
            <a:spLocks noGrp="1"/>
          </p:cNvSpPr>
          <p:nvPr>
            <p:ph type="sldNum" sz="quarter" idx="12"/>
          </p:nvPr>
        </p:nvSpPr>
        <p:spPr>
          <a:xfrm>
            <a:off x="7551093" y="7006700"/>
            <a:ext cx="2405658" cy="402483"/>
          </a:xfrm>
          <a:prstGeom prst="rect">
            <a:avLst/>
          </a:prstGeom>
        </p:spPr>
        <p:txBody>
          <a:bodyPr rtlCol="0"/>
          <a:lstStyle/>
          <a:p>
            <a:pPr rtl="0"/>
            <a:fld id="{48F63A3B-78C7-47BE-AE5E-E10140E04643}" type="slidenum">
              <a:rPr lang="en-US" dirty="0"/>
              <a:t>‹Nr.›</a:t>
            </a:fld>
            <a:endParaRPr lang="en-US" dirty="0"/>
          </a:p>
        </p:txBody>
      </p:sp>
    </p:spTree>
    <p:extLst>
      <p:ext uri="{BB962C8B-B14F-4D97-AF65-F5344CB8AC3E}">
        <p14:creationId xmlns:p14="http://schemas.microsoft.com/office/powerpoint/2010/main" val="2555356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a:prstGeom prst="rect">
            <a:avLst/>
          </a:prstGeom>
        </p:spPr>
        <p:txBody>
          <a:bodyPr vert="eaVert" rtlCol="0"/>
          <a:lstStyle/>
          <a:p>
            <a:pPr rtl="0"/>
            <a:r>
              <a:rPr lang="en-us"/>
              <a:t>Mastertitelformat bearbeiten</a:t>
            </a:r>
            <a:endParaRPr lang="en-US" dirty="0"/>
          </a:p>
        </p:txBody>
      </p:sp>
      <p:sp>
        <p:nvSpPr>
          <p:cNvPr id="3" name="Vertical Text Placeholder 2"/>
          <p:cNvSpPr>
            <a:spLocks noGrp="1"/>
          </p:cNvSpPr>
          <p:nvPr>
            <p:ph type="body" orient="vert" idx="1"/>
          </p:nvPr>
        </p:nvSpPr>
        <p:spPr>
          <a:xfrm>
            <a:off x="735063" y="402483"/>
            <a:ext cx="6782619" cy="6406475"/>
          </a:xfrm>
          <a:prstGeom prst="rect">
            <a:avLst/>
          </a:prstGeom>
        </p:spPr>
        <p:txBody>
          <a:bodyPr vert="eaVert" rtlCol="0"/>
          <a:lstStyle/>
          <a:p>
            <a:pPr lvl="0" rtl="0"/>
            <a:r>
              <a:rPr lang="en-us"/>
              <a:t>Mastertextformat bearbeiten</a:t>
            </a:r>
          </a:p>
          <a:p>
            <a:pPr lvl="1" rtl="0"/>
            <a:r>
              <a:rPr lang="en-us"/>
              <a:t>Zweite Ebene</a:t>
            </a:r>
          </a:p>
          <a:p>
            <a:pPr lvl="2" rtl="0"/>
            <a:r>
              <a:rPr lang="en-us"/>
              <a:t>Dritte Ebene</a:t>
            </a:r>
          </a:p>
          <a:p>
            <a:pPr lvl="3" rtl="0"/>
            <a:r>
              <a:rPr lang="en-us"/>
              <a:t>Vierte Ebene</a:t>
            </a:r>
          </a:p>
          <a:p>
            <a:pPr lvl="4" rtl="0"/>
            <a:r>
              <a:rPr lang="en-us"/>
              <a:t>Fünfte Ebene</a:t>
            </a:r>
            <a:endParaRPr lang="en-US" dirty="0"/>
          </a:p>
        </p:txBody>
      </p:sp>
      <p:sp>
        <p:nvSpPr>
          <p:cNvPr id="4" name="Date Placeholder 3"/>
          <p:cNvSpPr>
            <a:spLocks noGrp="1"/>
          </p:cNvSpPr>
          <p:nvPr>
            <p:ph type="dt" sz="half" idx="10"/>
          </p:nvPr>
        </p:nvSpPr>
        <p:spPr>
          <a:xfrm>
            <a:off x="735062" y="7006700"/>
            <a:ext cx="2405658" cy="402483"/>
          </a:xfrm>
          <a:prstGeom prst="rect">
            <a:avLst/>
          </a:prstGeom>
        </p:spPr>
        <p:txBody>
          <a:bodyPr rtlCol="0"/>
          <a:lstStyle/>
          <a:p>
            <a:pPr rtl="0"/>
            <a:fld id="{C764DE79-268F-4C1A-8933-263129D2AF90}" type="datetimeFigureOut">
              <a:rPr lang="en-US" dirty="0"/>
              <a:t>2/14/2022</a:t>
            </a:fld>
            <a:endParaRPr lang="en-US" dirty="0"/>
          </a:p>
        </p:txBody>
      </p:sp>
      <p:sp>
        <p:nvSpPr>
          <p:cNvPr id="5" name="Footer Placeholder 4"/>
          <p:cNvSpPr>
            <a:spLocks noGrp="1"/>
          </p:cNvSpPr>
          <p:nvPr>
            <p:ph type="ftr" sz="quarter" idx="11"/>
          </p:nvPr>
        </p:nvSpPr>
        <p:spPr>
          <a:xfrm>
            <a:off x="3541663" y="7006700"/>
            <a:ext cx="3608487" cy="402483"/>
          </a:xfrm>
          <a:prstGeom prst="rect">
            <a:avLst/>
          </a:prstGeom>
        </p:spPr>
        <p:txBody>
          <a:bodyPr rtlCol="0"/>
          <a:lstStyle/>
          <a:p>
            <a:pPr rtl="0"/>
            <a:endParaRPr lang="en-US" dirty="0"/>
          </a:p>
        </p:txBody>
      </p:sp>
      <p:sp>
        <p:nvSpPr>
          <p:cNvPr id="6" name="Slide Number Placeholder 5"/>
          <p:cNvSpPr>
            <a:spLocks noGrp="1"/>
          </p:cNvSpPr>
          <p:nvPr>
            <p:ph type="sldNum" sz="quarter" idx="12"/>
          </p:nvPr>
        </p:nvSpPr>
        <p:spPr>
          <a:xfrm>
            <a:off x="7551093" y="7006700"/>
            <a:ext cx="2405658" cy="402483"/>
          </a:xfrm>
          <a:prstGeom prst="rect">
            <a:avLst/>
          </a:prstGeom>
        </p:spPr>
        <p:txBody>
          <a:bodyPr rtlCol="0"/>
          <a:lstStyle/>
          <a:p>
            <a:pPr rtl="0"/>
            <a:fld id="{48F63A3B-78C7-47BE-AE5E-E10140E04643}" type="slidenum">
              <a:rPr lang="en-US" dirty="0"/>
              <a:t>‹Nr.›</a:t>
            </a:fld>
            <a:endParaRPr lang="en-US" dirty="0"/>
          </a:p>
        </p:txBody>
      </p:sp>
    </p:spTree>
    <p:extLst>
      <p:ext uri="{BB962C8B-B14F-4D97-AF65-F5344CB8AC3E}">
        <p14:creationId xmlns:p14="http://schemas.microsoft.com/office/powerpoint/2010/main" val="30708946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1_1Zeilig">
    <p:spTree>
      <p:nvGrpSpPr>
        <p:cNvPr id="1" name=""/>
        <p:cNvGrpSpPr/>
        <p:nvPr/>
      </p:nvGrpSpPr>
      <p:grpSpPr>
        <a:xfrm>
          <a:off x="0" y="0"/>
          <a:ext cx="0" cy="0"/>
          <a:chOff x="0" y="0"/>
          <a:chExt cx="0" cy="0"/>
        </a:xfrm>
      </p:grpSpPr>
      <p:sp>
        <p:nvSpPr>
          <p:cNvPr id="9" name="Bildplatzhalter 8">
            <a:extLst>
              <a:ext uri="{FF2B5EF4-FFF2-40B4-BE49-F238E27FC236}">
                <a16:creationId xmlns:a16="http://schemas.microsoft.com/office/drawing/2014/main" id="{E4DEA7E7-0CD6-8E41-8972-CCE7941FCF11}"/>
              </a:ext>
            </a:extLst>
          </p:cNvPr>
          <p:cNvSpPr>
            <a:spLocks noGrp="1"/>
          </p:cNvSpPr>
          <p:nvPr>
            <p:ph type="pic" sz="quarter" idx="10"/>
          </p:nvPr>
        </p:nvSpPr>
        <p:spPr>
          <a:xfrm>
            <a:off x="1" y="0"/>
            <a:ext cx="10691813" cy="3390335"/>
          </a:xfrm>
          <a:prstGeom prst="rect">
            <a:avLst/>
          </a:prstGeom>
        </p:spPr>
        <p:txBody>
          <a:bodyPr rtlCol="0"/>
          <a:lstStyle/>
          <a:p>
            <a:pPr rtl="0"/>
            <a:endParaRPr lang="de-DE" dirty="0"/>
          </a:p>
        </p:txBody>
      </p:sp>
      <p:sp>
        <p:nvSpPr>
          <p:cNvPr id="12" name="Textfeld 11">
            <a:extLst>
              <a:ext uri="{FF2B5EF4-FFF2-40B4-BE49-F238E27FC236}">
                <a16:creationId xmlns:a16="http://schemas.microsoft.com/office/drawing/2014/main" id="{46BDED8F-385C-5248-803E-B57BC0796357}"/>
              </a:ext>
            </a:extLst>
          </p:cNvPr>
          <p:cNvSpPr txBox="1"/>
          <p:nvPr userDrawn="1"/>
        </p:nvSpPr>
        <p:spPr>
          <a:xfrm>
            <a:off x="662400" y="3628052"/>
            <a:ext cx="1845256" cy="239425"/>
          </a:xfrm>
          <a:prstGeom prst="rect">
            <a:avLst/>
          </a:prstGeom>
          <a:noFill/>
        </p:spPr>
        <p:txBody>
          <a:bodyPr wrap="square" lIns="0" tIns="0" rIns="0" bIns="0" rtlCol="0">
            <a:spAutoFit/>
          </a:bodyPr>
          <a:lstStyle/>
          <a:p>
            <a:pPr rtl="0"/>
            <a:r>
              <a:rPr lang="en-us" sz="1556" b="0" i="0">
                <a:solidFill>
                  <a:srgbClr val="00489A"/>
                </a:solidFill>
                <a:latin typeface="Univers LT Std 45 Light" panose="020B0403020202020204" pitchFamily="34" charset="0"/>
              </a:rPr>
              <a:t>Factsheet</a:t>
            </a:r>
          </a:p>
        </p:txBody>
      </p:sp>
      <p:pic>
        <p:nvPicPr>
          <p:cNvPr id="3" name="Grafik 2">
            <a:extLst>
              <a:ext uri="{FF2B5EF4-FFF2-40B4-BE49-F238E27FC236}">
                <a16:creationId xmlns:a16="http://schemas.microsoft.com/office/drawing/2014/main" id="{18623D43-6DF8-7140-B664-AEBD24F85809}"/>
              </a:ext>
            </a:extLst>
          </p:cNvPr>
          <p:cNvPicPr>
            <a:picLocks noChangeAspect="1"/>
          </p:cNvPicPr>
          <p:nvPr userDrawn="1"/>
        </p:nvPicPr>
        <p:blipFill>
          <a:blip r:embed="rId2"/>
          <a:stretch>
            <a:fillRect/>
          </a:stretch>
        </p:blipFill>
        <p:spPr>
          <a:xfrm>
            <a:off x="515605" y="7061141"/>
            <a:ext cx="5101176" cy="233469"/>
          </a:xfrm>
          <a:prstGeom prst="rect">
            <a:avLst/>
          </a:prstGeom>
        </p:spPr>
      </p:pic>
    </p:spTree>
    <p:extLst>
      <p:ext uri="{BB962C8B-B14F-4D97-AF65-F5344CB8AC3E}">
        <p14:creationId xmlns:p14="http://schemas.microsoft.com/office/powerpoint/2010/main" val="19268874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Leer">
    <p:spTree>
      <p:nvGrpSpPr>
        <p:cNvPr id="1" name=""/>
        <p:cNvGrpSpPr/>
        <p:nvPr/>
      </p:nvGrpSpPr>
      <p:grpSpPr>
        <a:xfrm>
          <a:off x="0" y="0"/>
          <a:ext cx="0" cy="0"/>
          <a:chOff x="0" y="0"/>
          <a:chExt cx="0" cy="0"/>
        </a:xfrm>
      </p:grpSpPr>
      <p:pic>
        <p:nvPicPr>
          <p:cNvPr id="2" name="Grafik 1" descr="pü#p#">
            <a:extLst>
              <a:ext uri="{FF2B5EF4-FFF2-40B4-BE49-F238E27FC236}">
                <a16:creationId xmlns:a16="http://schemas.microsoft.com/office/drawing/2014/main" id="{9DEA1258-C950-0149-A045-3DDC349A76F3}"/>
              </a:ext>
            </a:extLst>
          </p:cNvPr>
          <p:cNvPicPr>
            <a:picLocks noChangeAspect="1"/>
          </p:cNvPicPr>
          <p:nvPr userDrawn="1"/>
        </p:nvPicPr>
        <p:blipFill>
          <a:blip r:embed="rId2"/>
          <a:stretch>
            <a:fillRect/>
          </a:stretch>
        </p:blipFill>
        <p:spPr>
          <a:xfrm>
            <a:off x="570941" y="6999918"/>
            <a:ext cx="4077348" cy="439999"/>
          </a:xfrm>
          <a:prstGeom prst="rect">
            <a:avLst/>
          </a:prstGeom>
        </p:spPr>
      </p:pic>
    </p:spTree>
    <p:extLst>
      <p:ext uri="{BB962C8B-B14F-4D97-AF65-F5344CB8AC3E}">
        <p14:creationId xmlns:p14="http://schemas.microsoft.com/office/powerpoint/2010/main" val="21023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735062" y="402484"/>
            <a:ext cx="9221689" cy="1461188"/>
          </a:xfrm>
          <a:prstGeom prst="rect">
            <a:avLst/>
          </a:prstGeom>
        </p:spPr>
        <p:txBody>
          <a:bodyPr rtlCol="0"/>
          <a:lstStyle/>
          <a:p>
            <a:pPr rtl="0"/>
            <a:r>
              <a:rPr lang="en-us"/>
              <a:t>Mastertitelformat bearbeiten</a:t>
            </a:r>
            <a:endParaRPr lang="en-US" dirty="0"/>
          </a:p>
        </p:txBody>
      </p:sp>
      <p:sp>
        <p:nvSpPr>
          <p:cNvPr id="3" name="Content Placeholder 2"/>
          <p:cNvSpPr>
            <a:spLocks noGrp="1"/>
          </p:cNvSpPr>
          <p:nvPr>
            <p:ph idx="1"/>
          </p:nvPr>
        </p:nvSpPr>
        <p:spPr>
          <a:xfrm>
            <a:off x="735062" y="2012414"/>
            <a:ext cx="9221689" cy="4796544"/>
          </a:xfrm>
          <a:prstGeom prst="rect">
            <a:avLst/>
          </a:prstGeom>
        </p:spPr>
        <p:txBody>
          <a:bodyPr rtlCol="0"/>
          <a:lstStyle/>
          <a:p>
            <a:pPr lvl="0" rtl="0"/>
            <a:r>
              <a:rPr lang="en-us"/>
              <a:t>Mastertextformat bearbeiten</a:t>
            </a:r>
          </a:p>
          <a:p>
            <a:pPr lvl="1" rtl="0"/>
            <a:r>
              <a:rPr lang="en-us"/>
              <a:t>Zweite Ebene</a:t>
            </a:r>
          </a:p>
          <a:p>
            <a:pPr lvl="2" rtl="0"/>
            <a:r>
              <a:rPr lang="en-us"/>
              <a:t>Dritte Ebene</a:t>
            </a:r>
          </a:p>
          <a:p>
            <a:pPr lvl="3" rtl="0"/>
            <a:r>
              <a:rPr lang="en-us"/>
              <a:t>Vierte Ebene</a:t>
            </a:r>
          </a:p>
          <a:p>
            <a:pPr lvl="4" rtl="0"/>
            <a:r>
              <a:rPr lang="en-us"/>
              <a:t>Fünfte Ebene</a:t>
            </a:r>
            <a:endParaRPr lang="en-US" dirty="0"/>
          </a:p>
        </p:txBody>
      </p:sp>
      <p:sp>
        <p:nvSpPr>
          <p:cNvPr id="4" name="Date Placeholder 3"/>
          <p:cNvSpPr>
            <a:spLocks noGrp="1"/>
          </p:cNvSpPr>
          <p:nvPr>
            <p:ph type="dt" sz="half" idx="10"/>
          </p:nvPr>
        </p:nvSpPr>
        <p:spPr>
          <a:xfrm>
            <a:off x="735062" y="7006700"/>
            <a:ext cx="2405658" cy="402483"/>
          </a:xfrm>
          <a:prstGeom prst="rect">
            <a:avLst/>
          </a:prstGeom>
        </p:spPr>
        <p:txBody>
          <a:bodyPr rtlCol="0"/>
          <a:lstStyle/>
          <a:p>
            <a:pPr rtl="0"/>
            <a:fld id="{C764DE79-268F-4C1A-8933-263129D2AF90}" type="datetimeFigureOut">
              <a:rPr lang="en-US" dirty="0"/>
              <a:t>2/14/2022</a:t>
            </a:fld>
            <a:endParaRPr lang="en-US" dirty="0"/>
          </a:p>
        </p:txBody>
      </p:sp>
      <p:sp>
        <p:nvSpPr>
          <p:cNvPr id="5" name="Footer Placeholder 4"/>
          <p:cNvSpPr>
            <a:spLocks noGrp="1"/>
          </p:cNvSpPr>
          <p:nvPr>
            <p:ph type="ftr" sz="quarter" idx="11"/>
          </p:nvPr>
        </p:nvSpPr>
        <p:spPr>
          <a:xfrm>
            <a:off x="3541663" y="7006700"/>
            <a:ext cx="3608487" cy="402483"/>
          </a:xfrm>
          <a:prstGeom prst="rect">
            <a:avLst/>
          </a:prstGeom>
        </p:spPr>
        <p:txBody>
          <a:bodyPr rtlCol="0"/>
          <a:lstStyle/>
          <a:p>
            <a:pPr rtl="0"/>
            <a:endParaRPr lang="en-US" dirty="0"/>
          </a:p>
        </p:txBody>
      </p:sp>
      <p:sp>
        <p:nvSpPr>
          <p:cNvPr id="6" name="Slide Number Placeholder 5"/>
          <p:cNvSpPr>
            <a:spLocks noGrp="1"/>
          </p:cNvSpPr>
          <p:nvPr>
            <p:ph type="sldNum" sz="quarter" idx="12"/>
          </p:nvPr>
        </p:nvSpPr>
        <p:spPr>
          <a:xfrm>
            <a:off x="7551093" y="7006700"/>
            <a:ext cx="2405658" cy="402483"/>
          </a:xfrm>
          <a:prstGeom prst="rect">
            <a:avLst/>
          </a:prstGeom>
        </p:spPr>
        <p:txBody>
          <a:bodyPr rtlCol="0"/>
          <a:lstStyle/>
          <a:p>
            <a:pPr rtl="0"/>
            <a:fld id="{48F63A3B-78C7-47BE-AE5E-E10140E04643}" type="slidenum">
              <a:rPr lang="en-US" dirty="0"/>
              <a:t>‹Nr.›</a:t>
            </a:fld>
            <a:endParaRPr lang="en-US" dirty="0"/>
          </a:p>
        </p:txBody>
      </p:sp>
    </p:spTree>
    <p:extLst>
      <p:ext uri="{BB962C8B-B14F-4D97-AF65-F5344CB8AC3E}">
        <p14:creationId xmlns:p14="http://schemas.microsoft.com/office/powerpoint/2010/main" val="2502739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a:prstGeom prst="rect">
            <a:avLst/>
          </a:prstGeom>
        </p:spPr>
        <p:txBody>
          <a:bodyPr rtlCol="0" anchor="b"/>
          <a:lstStyle>
            <a:lvl1pPr>
              <a:defRPr sz="6614"/>
            </a:lvl1pPr>
          </a:lstStyle>
          <a:p>
            <a:pPr rtl="0"/>
            <a:r>
              <a:rPr lang="en-us"/>
              <a:t>Mastertitelformat bearbeiten</a:t>
            </a:r>
            <a:endParaRPr lang="en-US" dirty="0"/>
          </a:p>
        </p:txBody>
      </p:sp>
      <p:sp>
        <p:nvSpPr>
          <p:cNvPr id="3" name="Text Placeholder 2"/>
          <p:cNvSpPr>
            <a:spLocks noGrp="1"/>
          </p:cNvSpPr>
          <p:nvPr>
            <p:ph type="body" idx="1"/>
          </p:nvPr>
        </p:nvSpPr>
        <p:spPr>
          <a:xfrm>
            <a:off x="729494" y="5059035"/>
            <a:ext cx="9221689" cy="1653678"/>
          </a:xfrm>
          <a:prstGeom prst="rect">
            <a:avLst/>
          </a:prstGeom>
        </p:spPr>
        <p:txBody>
          <a:bodyPr rtlCol="0"/>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rtl="0"/>
            <a:r>
              <a:rPr lang="en-us"/>
              <a:t>Mastertextformat bearbeiten</a:t>
            </a:r>
          </a:p>
        </p:txBody>
      </p:sp>
      <p:sp>
        <p:nvSpPr>
          <p:cNvPr id="4" name="Date Placeholder 3"/>
          <p:cNvSpPr>
            <a:spLocks noGrp="1"/>
          </p:cNvSpPr>
          <p:nvPr>
            <p:ph type="dt" sz="half" idx="10"/>
          </p:nvPr>
        </p:nvSpPr>
        <p:spPr>
          <a:xfrm>
            <a:off x="735062" y="7006700"/>
            <a:ext cx="2405658" cy="402483"/>
          </a:xfrm>
          <a:prstGeom prst="rect">
            <a:avLst/>
          </a:prstGeom>
        </p:spPr>
        <p:txBody>
          <a:bodyPr rtlCol="0"/>
          <a:lstStyle/>
          <a:p>
            <a:pPr rtl="0"/>
            <a:fld id="{C764DE79-268F-4C1A-8933-263129D2AF90}" type="datetimeFigureOut">
              <a:rPr lang="en-US" dirty="0"/>
              <a:t>2/14/2022</a:t>
            </a:fld>
            <a:endParaRPr lang="en-US" dirty="0"/>
          </a:p>
        </p:txBody>
      </p:sp>
      <p:sp>
        <p:nvSpPr>
          <p:cNvPr id="5" name="Footer Placeholder 4"/>
          <p:cNvSpPr>
            <a:spLocks noGrp="1"/>
          </p:cNvSpPr>
          <p:nvPr>
            <p:ph type="ftr" sz="quarter" idx="11"/>
          </p:nvPr>
        </p:nvSpPr>
        <p:spPr>
          <a:xfrm>
            <a:off x="3541663" y="7006700"/>
            <a:ext cx="3608487" cy="402483"/>
          </a:xfrm>
          <a:prstGeom prst="rect">
            <a:avLst/>
          </a:prstGeom>
        </p:spPr>
        <p:txBody>
          <a:bodyPr rtlCol="0"/>
          <a:lstStyle/>
          <a:p>
            <a:pPr rtl="0"/>
            <a:endParaRPr lang="en-US" dirty="0"/>
          </a:p>
        </p:txBody>
      </p:sp>
      <p:sp>
        <p:nvSpPr>
          <p:cNvPr id="6" name="Slide Number Placeholder 5"/>
          <p:cNvSpPr>
            <a:spLocks noGrp="1"/>
          </p:cNvSpPr>
          <p:nvPr>
            <p:ph type="sldNum" sz="quarter" idx="12"/>
          </p:nvPr>
        </p:nvSpPr>
        <p:spPr>
          <a:xfrm>
            <a:off x="7551093" y="7006700"/>
            <a:ext cx="2405658" cy="402483"/>
          </a:xfrm>
          <a:prstGeom prst="rect">
            <a:avLst/>
          </a:prstGeom>
        </p:spPr>
        <p:txBody>
          <a:bodyPr rtlCol="0"/>
          <a:lstStyle/>
          <a:p>
            <a:pPr rtl="0"/>
            <a:fld id="{48F63A3B-78C7-47BE-AE5E-E10140E04643}" type="slidenum">
              <a:rPr lang="en-US" dirty="0"/>
              <a:t>‹Nr.›</a:t>
            </a:fld>
            <a:endParaRPr lang="en-US" dirty="0"/>
          </a:p>
        </p:txBody>
      </p:sp>
    </p:spTree>
    <p:extLst>
      <p:ext uri="{BB962C8B-B14F-4D97-AF65-F5344CB8AC3E}">
        <p14:creationId xmlns:p14="http://schemas.microsoft.com/office/powerpoint/2010/main" val="2489613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a:xfrm>
            <a:off x="735062" y="402484"/>
            <a:ext cx="9221689" cy="1461188"/>
          </a:xfrm>
          <a:prstGeom prst="rect">
            <a:avLst/>
          </a:prstGeom>
        </p:spPr>
        <p:txBody>
          <a:bodyPr rtlCol="0"/>
          <a:lstStyle/>
          <a:p>
            <a:pPr rtl="0"/>
            <a:r>
              <a:rPr lang="en-us"/>
              <a:t>Mastertitelformat bearbeiten</a:t>
            </a:r>
            <a:endParaRPr lang="en-US" dirty="0"/>
          </a:p>
        </p:txBody>
      </p:sp>
      <p:sp>
        <p:nvSpPr>
          <p:cNvPr id="3" name="Content Placeholder 2"/>
          <p:cNvSpPr>
            <a:spLocks noGrp="1"/>
          </p:cNvSpPr>
          <p:nvPr>
            <p:ph sz="half" idx="1"/>
          </p:nvPr>
        </p:nvSpPr>
        <p:spPr>
          <a:xfrm>
            <a:off x="735062" y="2012414"/>
            <a:ext cx="4544021" cy="4796544"/>
          </a:xfrm>
          <a:prstGeom prst="rect">
            <a:avLst/>
          </a:prstGeom>
        </p:spPr>
        <p:txBody>
          <a:bodyPr rtlCol="0"/>
          <a:lstStyle/>
          <a:p>
            <a:pPr lvl="0" rtl="0"/>
            <a:r>
              <a:rPr lang="en-us"/>
              <a:t>Mastertextformat bearbeiten</a:t>
            </a:r>
          </a:p>
          <a:p>
            <a:pPr lvl="1" rtl="0"/>
            <a:r>
              <a:rPr lang="en-us"/>
              <a:t>Zweite Ebene</a:t>
            </a:r>
          </a:p>
          <a:p>
            <a:pPr lvl="2" rtl="0"/>
            <a:r>
              <a:rPr lang="en-us"/>
              <a:t>Dritte Ebene</a:t>
            </a:r>
          </a:p>
          <a:p>
            <a:pPr lvl="3" rtl="0"/>
            <a:r>
              <a:rPr lang="en-us"/>
              <a:t>Vierte Ebene</a:t>
            </a:r>
          </a:p>
          <a:p>
            <a:pPr lvl="4" rtl="0"/>
            <a:r>
              <a:rPr lang="en-us"/>
              <a:t>Fünfte Ebene</a:t>
            </a:r>
            <a:endParaRPr lang="en-US" dirty="0"/>
          </a:p>
        </p:txBody>
      </p:sp>
      <p:sp>
        <p:nvSpPr>
          <p:cNvPr id="4" name="Content Placeholder 3"/>
          <p:cNvSpPr>
            <a:spLocks noGrp="1"/>
          </p:cNvSpPr>
          <p:nvPr>
            <p:ph sz="half" idx="2"/>
          </p:nvPr>
        </p:nvSpPr>
        <p:spPr>
          <a:xfrm>
            <a:off x="5412730" y="2012414"/>
            <a:ext cx="4544021" cy="4796544"/>
          </a:xfrm>
          <a:prstGeom prst="rect">
            <a:avLst/>
          </a:prstGeom>
        </p:spPr>
        <p:txBody>
          <a:bodyPr rtlCol="0"/>
          <a:lstStyle/>
          <a:p>
            <a:pPr lvl="0" rtl="0"/>
            <a:r>
              <a:rPr lang="en-us"/>
              <a:t>Mastertextformat bearbeiten</a:t>
            </a:r>
          </a:p>
          <a:p>
            <a:pPr lvl="1" rtl="0"/>
            <a:r>
              <a:rPr lang="en-us"/>
              <a:t>Zweite Ebene</a:t>
            </a:r>
          </a:p>
          <a:p>
            <a:pPr lvl="2" rtl="0"/>
            <a:r>
              <a:rPr lang="en-us"/>
              <a:t>Dritte Ebene</a:t>
            </a:r>
          </a:p>
          <a:p>
            <a:pPr lvl="3" rtl="0"/>
            <a:r>
              <a:rPr lang="en-us"/>
              <a:t>Vierte Ebene</a:t>
            </a:r>
          </a:p>
          <a:p>
            <a:pPr lvl="4" rtl="0"/>
            <a:r>
              <a:rPr lang="en-us"/>
              <a:t>Fünfte Ebene</a:t>
            </a:r>
            <a:endParaRPr lang="en-US" dirty="0"/>
          </a:p>
        </p:txBody>
      </p:sp>
      <p:sp>
        <p:nvSpPr>
          <p:cNvPr id="5" name="Date Placeholder 4"/>
          <p:cNvSpPr>
            <a:spLocks noGrp="1"/>
          </p:cNvSpPr>
          <p:nvPr>
            <p:ph type="dt" sz="half" idx="10"/>
          </p:nvPr>
        </p:nvSpPr>
        <p:spPr>
          <a:xfrm>
            <a:off x="735062" y="7006700"/>
            <a:ext cx="2405658" cy="402483"/>
          </a:xfrm>
          <a:prstGeom prst="rect">
            <a:avLst/>
          </a:prstGeom>
        </p:spPr>
        <p:txBody>
          <a:bodyPr rtlCol="0"/>
          <a:lstStyle/>
          <a:p>
            <a:pPr rtl="0"/>
            <a:fld id="{C764DE79-268F-4C1A-8933-263129D2AF90}" type="datetimeFigureOut">
              <a:rPr lang="en-US" dirty="0"/>
              <a:t>2/14/2022</a:t>
            </a:fld>
            <a:endParaRPr lang="en-US" dirty="0"/>
          </a:p>
        </p:txBody>
      </p:sp>
      <p:sp>
        <p:nvSpPr>
          <p:cNvPr id="6" name="Footer Placeholder 5"/>
          <p:cNvSpPr>
            <a:spLocks noGrp="1"/>
          </p:cNvSpPr>
          <p:nvPr>
            <p:ph type="ftr" sz="quarter" idx="11"/>
          </p:nvPr>
        </p:nvSpPr>
        <p:spPr>
          <a:xfrm>
            <a:off x="3541663" y="7006700"/>
            <a:ext cx="3608487" cy="402483"/>
          </a:xfrm>
          <a:prstGeom prst="rect">
            <a:avLst/>
          </a:prstGeom>
        </p:spPr>
        <p:txBody>
          <a:bodyPr rtlCol="0"/>
          <a:lstStyle/>
          <a:p>
            <a:pPr rtl="0"/>
            <a:endParaRPr lang="en-US" dirty="0"/>
          </a:p>
        </p:txBody>
      </p:sp>
      <p:sp>
        <p:nvSpPr>
          <p:cNvPr id="7" name="Slide Number Placeholder 6"/>
          <p:cNvSpPr>
            <a:spLocks noGrp="1"/>
          </p:cNvSpPr>
          <p:nvPr>
            <p:ph type="sldNum" sz="quarter" idx="12"/>
          </p:nvPr>
        </p:nvSpPr>
        <p:spPr>
          <a:xfrm>
            <a:off x="7551093" y="7006700"/>
            <a:ext cx="2405658" cy="402483"/>
          </a:xfrm>
          <a:prstGeom prst="rect">
            <a:avLst/>
          </a:prstGeom>
        </p:spPr>
        <p:txBody>
          <a:bodyPr rtlCol="0"/>
          <a:lstStyle/>
          <a:p>
            <a:pPr rtl="0"/>
            <a:fld id="{48F63A3B-78C7-47BE-AE5E-E10140E04643}" type="slidenum">
              <a:rPr lang="en-US" dirty="0"/>
              <a:t>‹Nr.›</a:t>
            </a:fld>
            <a:endParaRPr lang="en-US" dirty="0"/>
          </a:p>
        </p:txBody>
      </p:sp>
    </p:spTree>
    <p:extLst>
      <p:ext uri="{BB962C8B-B14F-4D97-AF65-F5344CB8AC3E}">
        <p14:creationId xmlns:p14="http://schemas.microsoft.com/office/powerpoint/2010/main" val="2445322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a:prstGeom prst="rect">
            <a:avLst/>
          </a:prstGeom>
        </p:spPr>
        <p:txBody>
          <a:bodyPr rtlCol="0"/>
          <a:lstStyle/>
          <a:p>
            <a:pPr rtl="0"/>
            <a:r>
              <a:rPr lang="en-us"/>
              <a:t>Mastertitelformat bearbeiten</a:t>
            </a:r>
            <a:endParaRPr lang="en-US" dirty="0"/>
          </a:p>
        </p:txBody>
      </p:sp>
      <p:sp>
        <p:nvSpPr>
          <p:cNvPr id="3" name="Text Placeholder 2"/>
          <p:cNvSpPr>
            <a:spLocks noGrp="1"/>
          </p:cNvSpPr>
          <p:nvPr>
            <p:ph type="body" idx="1"/>
          </p:nvPr>
        </p:nvSpPr>
        <p:spPr>
          <a:xfrm>
            <a:off x="736456" y="1853171"/>
            <a:ext cx="4523137" cy="908210"/>
          </a:xfrm>
          <a:prstGeom prst="rect">
            <a:avLst/>
          </a:prstGeom>
        </p:spPr>
        <p:txBody>
          <a:bodyPr rtlCol="0"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rtl="0"/>
            <a:r>
              <a:rPr lang="en-us"/>
              <a:t>Mastertextformat bearbeiten</a:t>
            </a:r>
          </a:p>
        </p:txBody>
      </p:sp>
      <p:sp>
        <p:nvSpPr>
          <p:cNvPr id="4" name="Content Placeholder 3"/>
          <p:cNvSpPr>
            <a:spLocks noGrp="1"/>
          </p:cNvSpPr>
          <p:nvPr>
            <p:ph sz="half" idx="2"/>
          </p:nvPr>
        </p:nvSpPr>
        <p:spPr>
          <a:xfrm>
            <a:off x="736456" y="2761381"/>
            <a:ext cx="4523137" cy="4061576"/>
          </a:xfrm>
          <a:prstGeom prst="rect">
            <a:avLst/>
          </a:prstGeom>
        </p:spPr>
        <p:txBody>
          <a:bodyPr rtlCol="0"/>
          <a:lstStyle/>
          <a:p>
            <a:pPr lvl="0" rtl="0"/>
            <a:r>
              <a:rPr lang="en-us"/>
              <a:t>Mastertextformat bearbeiten</a:t>
            </a:r>
          </a:p>
          <a:p>
            <a:pPr lvl="1" rtl="0"/>
            <a:r>
              <a:rPr lang="en-us"/>
              <a:t>Zweite Ebene</a:t>
            </a:r>
          </a:p>
          <a:p>
            <a:pPr lvl="2" rtl="0"/>
            <a:r>
              <a:rPr lang="en-us"/>
              <a:t>Dritte Ebene</a:t>
            </a:r>
          </a:p>
          <a:p>
            <a:pPr lvl="3" rtl="0"/>
            <a:r>
              <a:rPr lang="en-us"/>
              <a:t>Vierte Ebene</a:t>
            </a:r>
          </a:p>
          <a:p>
            <a:pPr lvl="4" rtl="0"/>
            <a:r>
              <a:rPr lang="en-us"/>
              <a:t>Fünfte Ebene</a:t>
            </a:r>
            <a:endParaRPr lang="en-US" dirty="0"/>
          </a:p>
        </p:txBody>
      </p:sp>
      <p:sp>
        <p:nvSpPr>
          <p:cNvPr id="5" name="Text Placeholder 4"/>
          <p:cNvSpPr>
            <a:spLocks noGrp="1"/>
          </p:cNvSpPr>
          <p:nvPr>
            <p:ph type="body" sz="quarter" idx="3"/>
          </p:nvPr>
        </p:nvSpPr>
        <p:spPr>
          <a:xfrm>
            <a:off x="5412731" y="1853171"/>
            <a:ext cx="4545413" cy="908210"/>
          </a:xfrm>
          <a:prstGeom prst="rect">
            <a:avLst/>
          </a:prstGeom>
        </p:spPr>
        <p:txBody>
          <a:bodyPr rtlCol="0"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rtl="0"/>
            <a:r>
              <a:rPr lang="en-us"/>
              <a:t>Mastertextformat bearbeiten</a:t>
            </a:r>
          </a:p>
        </p:txBody>
      </p:sp>
      <p:sp>
        <p:nvSpPr>
          <p:cNvPr id="6" name="Content Placeholder 5"/>
          <p:cNvSpPr>
            <a:spLocks noGrp="1"/>
          </p:cNvSpPr>
          <p:nvPr>
            <p:ph sz="quarter" idx="4"/>
          </p:nvPr>
        </p:nvSpPr>
        <p:spPr>
          <a:xfrm>
            <a:off x="5412731" y="2761381"/>
            <a:ext cx="4545413" cy="4061576"/>
          </a:xfrm>
          <a:prstGeom prst="rect">
            <a:avLst/>
          </a:prstGeom>
        </p:spPr>
        <p:txBody>
          <a:bodyPr rtlCol="0"/>
          <a:lstStyle/>
          <a:p>
            <a:pPr lvl="0" rtl="0"/>
            <a:r>
              <a:rPr lang="en-us"/>
              <a:t>Mastertextformat bearbeiten</a:t>
            </a:r>
          </a:p>
          <a:p>
            <a:pPr lvl="1" rtl="0"/>
            <a:r>
              <a:rPr lang="en-us"/>
              <a:t>Zweite Ebene</a:t>
            </a:r>
          </a:p>
          <a:p>
            <a:pPr lvl="2" rtl="0"/>
            <a:r>
              <a:rPr lang="en-us"/>
              <a:t>Dritte Ebene</a:t>
            </a:r>
          </a:p>
          <a:p>
            <a:pPr lvl="3" rtl="0"/>
            <a:r>
              <a:rPr lang="en-us"/>
              <a:t>Vierte Ebene</a:t>
            </a:r>
          </a:p>
          <a:p>
            <a:pPr lvl="4" rtl="0"/>
            <a:r>
              <a:rPr lang="en-us"/>
              <a:t>Fünfte Ebene</a:t>
            </a:r>
            <a:endParaRPr lang="en-US" dirty="0"/>
          </a:p>
        </p:txBody>
      </p:sp>
      <p:sp>
        <p:nvSpPr>
          <p:cNvPr id="7" name="Date Placeholder 6"/>
          <p:cNvSpPr>
            <a:spLocks noGrp="1"/>
          </p:cNvSpPr>
          <p:nvPr>
            <p:ph type="dt" sz="half" idx="10"/>
          </p:nvPr>
        </p:nvSpPr>
        <p:spPr>
          <a:xfrm>
            <a:off x="735062" y="7006700"/>
            <a:ext cx="2405658" cy="402483"/>
          </a:xfrm>
          <a:prstGeom prst="rect">
            <a:avLst/>
          </a:prstGeom>
        </p:spPr>
        <p:txBody>
          <a:bodyPr rtlCol="0"/>
          <a:lstStyle/>
          <a:p>
            <a:pPr rtl="0"/>
            <a:fld id="{C764DE79-268F-4C1A-8933-263129D2AF90}" type="datetimeFigureOut">
              <a:rPr lang="en-US" dirty="0"/>
              <a:t>2/14/2022</a:t>
            </a:fld>
            <a:endParaRPr lang="en-US" dirty="0"/>
          </a:p>
        </p:txBody>
      </p:sp>
      <p:sp>
        <p:nvSpPr>
          <p:cNvPr id="8" name="Footer Placeholder 7"/>
          <p:cNvSpPr>
            <a:spLocks noGrp="1"/>
          </p:cNvSpPr>
          <p:nvPr>
            <p:ph type="ftr" sz="quarter" idx="11"/>
          </p:nvPr>
        </p:nvSpPr>
        <p:spPr>
          <a:xfrm>
            <a:off x="3541663" y="7006700"/>
            <a:ext cx="3608487" cy="402483"/>
          </a:xfrm>
          <a:prstGeom prst="rect">
            <a:avLst/>
          </a:prstGeom>
        </p:spPr>
        <p:txBody>
          <a:bodyPr rtlCol="0"/>
          <a:lstStyle/>
          <a:p>
            <a:pPr rtl="0"/>
            <a:endParaRPr lang="en-US" dirty="0"/>
          </a:p>
        </p:txBody>
      </p:sp>
      <p:sp>
        <p:nvSpPr>
          <p:cNvPr id="9" name="Slide Number Placeholder 8"/>
          <p:cNvSpPr>
            <a:spLocks noGrp="1"/>
          </p:cNvSpPr>
          <p:nvPr>
            <p:ph type="sldNum" sz="quarter" idx="12"/>
          </p:nvPr>
        </p:nvSpPr>
        <p:spPr>
          <a:xfrm>
            <a:off x="7551093" y="7006700"/>
            <a:ext cx="2405658" cy="402483"/>
          </a:xfrm>
          <a:prstGeom prst="rect">
            <a:avLst/>
          </a:prstGeom>
        </p:spPr>
        <p:txBody>
          <a:bodyPr rtlCol="0"/>
          <a:lstStyle/>
          <a:p>
            <a:pPr rtl="0"/>
            <a:fld id="{48F63A3B-78C7-47BE-AE5E-E10140E04643}" type="slidenum">
              <a:rPr lang="en-US" dirty="0"/>
              <a:t>‹Nr.›</a:t>
            </a:fld>
            <a:endParaRPr lang="en-US" dirty="0"/>
          </a:p>
        </p:txBody>
      </p:sp>
    </p:spTree>
    <p:extLst>
      <p:ext uri="{BB962C8B-B14F-4D97-AF65-F5344CB8AC3E}">
        <p14:creationId xmlns:p14="http://schemas.microsoft.com/office/powerpoint/2010/main" val="2373685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a:xfrm>
            <a:off x="735062" y="402484"/>
            <a:ext cx="9221689" cy="1461188"/>
          </a:xfrm>
          <a:prstGeom prst="rect">
            <a:avLst/>
          </a:prstGeom>
        </p:spPr>
        <p:txBody>
          <a:bodyPr rtlCol="0"/>
          <a:lstStyle/>
          <a:p>
            <a:pPr rtl="0"/>
            <a:r>
              <a:rPr lang="en-us"/>
              <a:t>Mastertitelformat bearbeiten</a:t>
            </a:r>
            <a:endParaRPr lang="en-US" dirty="0"/>
          </a:p>
        </p:txBody>
      </p:sp>
      <p:sp>
        <p:nvSpPr>
          <p:cNvPr id="3" name="Date Placeholder 2"/>
          <p:cNvSpPr>
            <a:spLocks noGrp="1"/>
          </p:cNvSpPr>
          <p:nvPr>
            <p:ph type="dt" sz="half" idx="10"/>
          </p:nvPr>
        </p:nvSpPr>
        <p:spPr>
          <a:xfrm>
            <a:off x="735062" y="7006700"/>
            <a:ext cx="2405658" cy="402483"/>
          </a:xfrm>
          <a:prstGeom prst="rect">
            <a:avLst/>
          </a:prstGeom>
        </p:spPr>
        <p:txBody>
          <a:bodyPr rtlCol="0"/>
          <a:lstStyle/>
          <a:p>
            <a:pPr rtl="0"/>
            <a:fld id="{C764DE79-268F-4C1A-8933-263129D2AF90}" type="datetimeFigureOut">
              <a:rPr lang="en-US" dirty="0"/>
              <a:t>2/14/2022</a:t>
            </a:fld>
            <a:endParaRPr lang="en-US" dirty="0"/>
          </a:p>
        </p:txBody>
      </p:sp>
      <p:sp>
        <p:nvSpPr>
          <p:cNvPr id="4" name="Footer Placeholder 3"/>
          <p:cNvSpPr>
            <a:spLocks noGrp="1"/>
          </p:cNvSpPr>
          <p:nvPr>
            <p:ph type="ftr" sz="quarter" idx="11"/>
          </p:nvPr>
        </p:nvSpPr>
        <p:spPr>
          <a:xfrm>
            <a:off x="3541663" y="7006700"/>
            <a:ext cx="3608487" cy="402483"/>
          </a:xfrm>
          <a:prstGeom prst="rect">
            <a:avLst/>
          </a:prstGeom>
        </p:spPr>
        <p:txBody>
          <a:bodyPr rtlCol="0"/>
          <a:lstStyle/>
          <a:p>
            <a:pPr rtl="0"/>
            <a:endParaRPr lang="en-US" dirty="0"/>
          </a:p>
        </p:txBody>
      </p:sp>
      <p:sp>
        <p:nvSpPr>
          <p:cNvPr id="5" name="Slide Number Placeholder 4"/>
          <p:cNvSpPr>
            <a:spLocks noGrp="1"/>
          </p:cNvSpPr>
          <p:nvPr>
            <p:ph type="sldNum" sz="quarter" idx="12"/>
          </p:nvPr>
        </p:nvSpPr>
        <p:spPr>
          <a:xfrm>
            <a:off x="7551093" y="7006700"/>
            <a:ext cx="2405658" cy="402483"/>
          </a:xfrm>
          <a:prstGeom prst="rect">
            <a:avLst/>
          </a:prstGeom>
        </p:spPr>
        <p:txBody>
          <a:bodyPr rtlCol="0"/>
          <a:lstStyle/>
          <a:p>
            <a:pPr rtl="0"/>
            <a:fld id="{48F63A3B-78C7-47BE-AE5E-E10140E04643}" type="slidenum">
              <a:rPr lang="en-US" dirty="0"/>
              <a:t>‹Nr.›</a:t>
            </a:fld>
            <a:endParaRPr lang="en-US" dirty="0"/>
          </a:p>
        </p:txBody>
      </p:sp>
    </p:spTree>
    <p:extLst>
      <p:ext uri="{BB962C8B-B14F-4D97-AF65-F5344CB8AC3E}">
        <p14:creationId xmlns:p14="http://schemas.microsoft.com/office/powerpoint/2010/main" val="2810705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1478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a:prstGeom prst="rect">
            <a:avLst/>
          </a:prstGeom>
        </p:spPr>
        <p:txBody>
          <a:bodyPr rtlCol="0" anchor="b"/>
          <a:lstStyle>
            <a:lvl1pPr>
              <a:defRPr sz="3527"/>
            </a:lvl1pPr>
          </a:lstStyle>
          <a:p>
            <a:pPr rtl="0"/>
            <a:r>
              <a:rPr lang="en-us"/>
              <a:t>Mastertitelformat bearbeiten</a:t>
            </a:r>
            <a:endParaRPr lang="en-US" dirty="0"/>
          </a:p>
        </p:txBody>
      </p:sp>
      <p:sp>
        <p:nvSpPr>
          <p:cNvPr id="3" name="Content Placeholder 2"/>
          <p:cNvSpPr>
            <a:spLocks noGrp="1"/>
          </p:cNvSpPr>
          <p:nvPr>
            <p:ph idx="1"/>
          </p:nvPr>
        </p:nvSpPr>
        <p:spPr>
          <a:xfrm>
            <a:off x="4545413" y="1088455"/>
            <a:ext cx="5412730" cy="5372269"/>
          </a:xfrm>
          <a:prstGeom prst="rect">
            <a:avLst/>
          </a:prstGeom>
        </p:spPr>
        <p:txBody>
          <a:bodyPr rtlCol="0"/>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rtl="0"/>
            <a:r>
              <a:rPr lang="en-us"/>
              <a:t>Mastertextformat bearbeiten</a:t>
            </a:r>
          </a:p>
          <a:p>
            <a:pPr lvl="1" rtl="0"/>
            <a:r>
              <a:rPr lang="en-us"/>
              <a:t>Zweite Ebene</a:t>
            </a:r>
          </a:p>
          <a:p>
            <a:pPr lvl="2" rtl="0"/>
            <a:r>
              <a:rPr lang="en-us"/>
              <a:t>Dritte Ebene</a:t>
            </a:r>
          </a:p>
          <a:p>
            <a:pPr lvl="3" rtl="0"/>
            <a:r>
              <a:rPr lang="en-us"/>
              <a:t>Vierte Ebene</a:t>
            </a:r>
          </a:p>
          <a:p>
            <a:pPr lvl="4" rtl="0"/>
            <a:r>
              <a:rPr lang="en-us"/>
              <a:t>Fünfte Ebene</a:t>
            </a:r>
            <a:endParaRPr lang="en-US" dirty="0"/>
          </a:p>
        </p:txBody>
      </p:sp>
      <p:sp>
        <p:nvSpPr>
          <p:cNvPr id="4" name="Text Placeholder 3"/>
          <p:cNvSpPr>
            <a:spLocks noGrp="1"/>
          </p:cNvSpPr>
          <p:nvPr>
            <p:ph type="body" sz="half" idx="2"/>
          </p:nvPr>
        </p:nvSpPr>
        <p:spPr>
          <a:xfrm>
            <a:off x="736455" y="2267902"/>
            <a:ext cx="3448388" cy="4201570"/>
          </a:xfrm>
          <a:prstGeom prst="rect">
            <a:avLst/>
          </a:prstGeom>
        </p:spPr>
        <p:txBody>
          <a:bodyPr rtlCol="0"/>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rtl="0"/>
            <a:r>
              <a:rPr lang="en-us"/>
              <a:t>Mastertextformat bearbeiten</a:t>
            </a:r>
          </a:p>
        </p:txBody>
      </p:sp>
      <p:sp>
        <p:nvSpPr>
          <p:cNvPr id="5" name="Date Placeholder 4"/>
          <p:cNvSpPr>
            <a:spLocks noGrp="1"/>
          </p:cNvSpPr>
          <p:nvPr>
            <p:ph type="dt" sz="half" idx="10"/>
          </p:nvPr>
        </p:nvSpPr>
        <p:spPr>
          <a:xfrm>
            <a:off x="735062" y="7006700"/>
            <a:ext cx="2405658" cy="402483"/>
          </a:xfrm>
          <a:prstGeom prst="rect">
            <a:avLst/>
          </a:prstGeom>
        </p:spPr>
        <p:txBody>
          <a:bodyPr rtlCol="0"/>
          <a:lstStyle/>
          <a:p>
            <a:pPr rtl="0"/>
            <a:fld id="{C764DE79-268F-4C1A-8933-263129D2AF90}" type="datetimeFigureOut">
              <a:rPr lang="en-US" dirty="0"/>
              <a:t>2/14/2022</a:t>
            </a:fld>
            <a:endParaRPr lang="en-US" dirty="0"/>
          </a:p>
        </p:txBody>
      </p:sp>
      <p:sp>
        <p:nvSpPr>
          <p:cNvPr id="6" name="Footer Placeholder 5"/>
          <p:cNvSpPr>
            <a:spLocks noGrp="1"/>
          </p:cNvSpPr>
          <p:nvPr>
            <p:ph type="ftr" sz="quarter" idx="11"/>
          </p:nvPr>
        </p:nvSpPr>
        <p:spPr>
          <a:xfrm>
            <a:off x="3541663" y="7006700"/>
            <a:ext cx="3608487" cy="402483"/>
          </a:xfrm>
          <a:prstGeom prst="rect">
            <a:avLst/>
          </a:prstGeom>
        </p:spPr>
        <p:txBody>
          <a:bodyPr rtlCol="0"/>
          <a:lstStyle/>
          <a:p>
            <a:pPr rtl="0"/>
            <a:endParaRPr lang="en-US" dirty="0"/>
          </a:p>
        </p:txBody>
      </p:sp>
      <p:sp>
        <p:nvSpPr>
          <p:cNvPr id="7" name="Slide Number Placeholder 6"/>
          <p:cNvSpPr>
            <a:spLocks noGrp="1"/>
          </p:cNvSpPr>
          <p:nvPr>
            <p:ph type="sldNum" sz="quarter" idx="12"/>
          </p:nvPr>
        </p:nvSpPr>
        <p:spPr>
          <a:xfrm>
            <a:off x="7551093" y="7006700"/>
            <a:ext cx="2405658" cy="402483"/>
          </a:xfrm>
          <a:prstGeom prst="rect">
            <a:avLst/>
          </a:prstGeom>
        </p:spPr>
        <p:txBody>
          <a:bodyPr rtlCol="0"/>
          <a:lstStyle/>
          <a:p>
            <a:pPr rtl="0"/>
            <a:fld id="{48F63A3B-78C7-47BE-AE5E-E10140E04643}" type="slidenum">
              <a:rPr lang="en-US" dirty="0"/>
              <a:t>‹Nr.›</a:t>
            </a:fld>
            <a:endParaRPr lang="en-US" dirty="0"/>
          </a:p>
        </p:txBody>
      </p:sp>
    </p:spTree>
    <p:extLst>
      <p:ext uri="{BB962C8B-B14F-4D97-AF65-F5344CB8AC3E}">
        <p14:creationId xmlns:p14="http://schemas.microsoft.com/office/powerpoint/2010/main" val="778735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a:prstGeom prst="rect">
            <a:avLst/>
          </a:prstGeom>
        </p:spPr>
        <p:txBody>
          <a:bodyPr rtlCol="0" anchor="b"/>
          <a:lstStyle>
            <a:lvl1pPr>
              <a:defRPr sz="3527"/>
            </a:lvl1pPr>
          </a:lstStyle>
          <a:p>
            <a:pPr rtl="0"/>
            <a:r>
              <a:rPr lang="en-us"/>
              <a:t>Mastertitelformat bearbeiten</a:t>
            </a:r>
            <a:endParaRPr lang="en-US" dirty="0"/>
          </a:p>
        </p:txBody>
      </p:sp>
      <p:sp>
        <p:nvSpPr>
          <p:cNvPr id="3" name="Picture Placeholder 2"/>
          <p:cNvSpPr>
            <a:spLocks noGrp="1" noChangeAspect="1"/>
          </p:cNvSpPr>
          <p:nvPr>
            <p:ph type="pic" idx="1"/>
          </p:nvPr>
        </p:nvSpPr>
        <p:spPr>
          <a:xfrm>
            <a:off x="4545413" y="1088455"/>
            <a:ext cx="5412730" cy="5372269"/>
          </a:xfrm>
          <a:prstGeom prst="rect">
            <a:avLst/>
          </a:prstGeom>
        </p:spPr>
        <p:txBody>
          <a:bodyPr rtlCol="0"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pPr rtl="0"/>
            <a:r>
              <a:rPr lang="en-us"/>
              <a:t>Bild durch Klicken auf Symbol hinzufügen</a:t>
            </a:r>
            <a:endParaRPr lang="en-US" dirty="0"/>
          </a:p>
        </p:txBody>
      </p:sp>
      <p:sp>
        <p:nvSpPr>
          <p:cNvPr id="4" name="Text Placeholder 3"/>
          <p:cNvSpPr>
            <a:spLocks noGrp="1"/>
          </p:cNvSpPr>
          <p:nvPr>
            <p:ph type="body" sz="half" idx="2"/>
          </p:nvPr>
        </p:nvSpPr>
        <p:spPr>
          <a:xfrm>
            <a:off x="736455" y="2267902"/>
            <a:ext cx="3448388" cy="4201570"/>
          </a:xfrm>
          <a:prstGeom prst="rect">
            <a:avLst/>
          </a:prstGeom>
        </p:spPr>
        <p:txBody>
          <a:bodyPr rtlCol="0"/>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rtl="0"/>
            <a:r>
              <a:rPr lang="en-us"/>
              <a:t>Mastertextformat bearbeiten</a:t>
            </a:r>
          </a:p>
        </p:txBody>
      </p:sp>
      <p:sp>
        <p:nvSpPr>
          <p:cNvPr id="5" name="Date Placeholder 4"/>
          <p:cNvSpPr>
            <a:spLocks noGrp="1"/>
          </p:cNvSpPr>
          <p:nvPr>
            <p:ph type="dt" sz="half" idx="10"/>
          </p:nvPr>
        </p:nvSpPr>
        <p:spPr>
          <a:xfrm>
            <a:off x="735062" y="7006700"/>
            <a:ext cx="2405658" cy="402483"/>
          </a:xfrm>
          <a:prstGeom prst="rect">
            <a:avLst/>
          </a:prstGeom>
        </p:spPr>
        <p:txBody>
          <a:bodyPr rtlCol="0"/>
          <a:lstStyle/>
          <a:p>
            <a:pPr rtl="0"/>
            <a:fld id="{C764DE79-268F-4C1A-8933-263129D2AF90}" type="datetimeFigureOut">
              <a:rPr lang="en-US" dirty="0"/>
              <a:t>2/14/2022</a:t>
            </a:fld>
            <a:endParaRPr lang="en-US" dirty="0"/>
          </a:p>
        </p:txBody>
      </p:sp>
      <p:sp>
        <p:nvSpPr>
          <p:cNvPr id="6" name="Footer Placeholder 5"/>
          <p:cNvSpPr>
            <a:spLocks noGrp="1"/>
          </p:cNvSpPr>
          <p:nvPr>
            <p:ph type="ftr" sz="quarter" idx="11"/>
          </p:nvPr>
        </p:nvSpPr>
        <p:spPr>
          <a:xfrm>
            <a:off x="3541663" y="7006700"/>
            <a:ext cx="3608487" cy="402483"/>
          </a:xfrm>
          <a:prstGeom prst="rect">
            <a:avLst/>
          </a:prstGeom>
        </p:spPr>
        <p:txBody>
          <a:bodyPr rtlCol="0"/>
          <a:lstStyle/>
          <a:p>
            <a:pPr rtl="0"/>
            <a:endParaRPr lang="en-US" dirty="0"/>
          </a:p>
        </p:txBody>
      </p:sp>
      <p:sp>
        <p:nvSpPr>
          <p:cNvPr id="7" name="Slide Number Placeholder 6"/>
          <p:cNvSpPr>
            <a:spLocks noGrp="1"/>
          </p:cNvSpPr>
          <p:nvPr>
            <p:ph type="sldNum" sz="quarter" idx="12"/>
          </p:nvPr>
        </p:nvSpPr>
        <p:spPr>
          <a:xfrm>
            <a:off x="7551093" y="7006700"/>
            <a:ext cx="2405658" cy="402483"/>
          </a:xfrm>
          <a:prstGeom prst="rect">
            <a:avLst/>
          </a:prstGeom>
        </p:spPr>
        <p:txBody>
          <a:bodyPr rtlCol="0"/>
          <a:lstStyle/>
          <a:p>
            <a:pPr rtl="0"/>
            <a:fld id="{48F63A3B-78C7-47BE-AE5E-E10140E04643}" type="slidenum">
              <a:rPr lang="en-US" dirty="0"/>
              <a:t>‹Nr.›</a:t>
            </a:fld>
            <a:endParaRPr lang="en-US" dirty="0"/>
          </a:p>
        </p:txBody>
      </p:sp>
    </p:spTree>
    <p:extLst>
      <p:ext uri="{BB962C8B-B14F-4D97-AF65-F5344CB8AC3E}">
        <p14:creationId xmlns:p14="http://schemas.microsoft.com/office/powerpoint/2010/main" val="255443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098400"/>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80" r:id="rId12"/>
    <p:sldLayoutId id="2147483679" r:id="rId13"/>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svg"/><Relationship Id="rId13" Type="http://schemas.openxmlformats.org/officeDocument/2006/relationships/image" Target="../media/image12.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1.sv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6.svg"/><Relationship Id="rId11" Type="http://schemas.openxmlformats.org/officeDocument/2006/relationships/image" Target="../media/image10.png"/><Relationship Id="rId5" Type="http://schemas.openxmlformats.org/officeDocument/2006/relationships/image" Target="../media/image5.png"/><Relationship Id="rId15" Type="http://schemas.openxmlformats.org/officeDocument/2006/relationships/image" Target="../media/image14.png"/><Relationship Id="rId10" Type="http://schemas.microsoft.com/office/2007/relationships/hdphoto" Target="../media/hdphoto1.wdp"/><Relationship Id="rId4" Type="http://schemas.openxmlformats.org/officeDocument/2006/relationships/image" Target="../media/image4.svg"/><Relationship Id="rId9" Type="http://schemas.openxmlformats.org/officeDocument/2006/relationships/image" Target="../media/image9.png"/><Relationship Id="rId14" Type="http://schemas.openxmlformats.org/officeDocument/2006/relationships/image" Target="../media/image13.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Rechteck 109">
            <a:extLst>
              <a:ext uri="{FF2B5EF4-FFF2-40B4-BE49-F238E27FC236}">
                <a16:creationId xmlns:a16="http://schemas.microsoft.com/office/drawing/2014/main" id="{CFCBB92B-5262-47BE-AC62-392ADC74E30E}"/>
              </a:ext>
            </a:extLst>
          </p:cNvPr>
          <p:cNvSpPr/>
          <p:nvPr/>
        </p:nvSpPr>
        <p:spPr>
          <a:xfrm>
            <a:off x="6907800" y="4472320"/>
            <a:ext cx="2775694" cy="110808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1100">
                <a:solidFill>
                  <a:srgbClr val="00489A"/>
                </a:solidFill>
              </a:rPr>
              <a:t>Individual assignment:</a:t>
            </a:r>
          </a:p>
          <a:p>
            <a:pPr algn="ctr" rtl="0"/>
            <a:endParaRPr lang="de-DE" sz="1100" dirty="0">
              <a:solidFill>
                <a:srgbClr val="00489A"/>
              </a:solidFill>
            </a:endParaRPr>
          </a:p>
          <a:p>
            <a:pPr algn="ctr" rtl="0"/>
            <a:endParaRPr lang="de-DE" sz="1100" dirty="0">
              <a:solidFill>
                <a:srgbClr val="00489A"/>
              </a:solidFill>
            </a:endParaRPr>
          </a:p>
          <a:p>
            <a:pPr algn="ctr" rtl="0"/>
            <a:endParaRPr lang="de-DE" sz="1100" dirty="0">
              <a:solidFill>
                <a:srgbClr val="00489A"/>
              </a:solidFill>
            </a:endParaRPr>
          </a:p>
          <a:p>
            <a:pPr algn="ctr" rtl="0"/>
            <a:r>
              <a:rPr lang="en-us" sz="1100">
                <a:solidFill>
                  <a:srgbClr val="00489A"/>
                </a:solidFill>
              </a:rPr>
              <a:t>Research 		Other departments</a:t>
            </a:r>
          </a:p>
        </p:txBody>
      </p:sp>
      <p:sp>
        <p:nvSpPr>
          <p:cNvPr id="23" name="Textplatzhalter 2">
            <a:extLst>
              <a:ext uri="{FF2B5EF4-FFF2-40B4-BE49-F238E27FC236}">
                <a16:creationId xmlns:a16="http://schemas.microsoft.com/office/drawing/2014/main" id="{8D65F795-1C22-4ACF-B535-038AF131477F}"/>
              </a:ext>
            </a:extLst>
          </p:cNvPr>
          <p:cNvSpPr txBox="1">
            <a:spLocks/>
          </p:cNvSpPr>
          <p:nvPr/>
        </p:nvSpPr>
        <p:spPr>
          <a:xfrm>
            <a:off x="484399" y="411973"/>
            <a:ext cx="8827722" cy="1181094"/>
          </a:xfrm>
          <a:prstGeom prst="rect">
            <a:avLst/>
          </a:prstGeom>
        </p:spPr>
        <p:txBody>
          <a:bodyPr wrap="square" lIns="0" tIns="0" rIns="0" bIns="560071" rtlCol="0" anchor="t">
            <a:spAutoFit/>
          </a:bodyPr>
          <a:lstStyle>
            <a:lvl1pPr marL="0" indent="0" algn="l" defTabSz="755934" rtl="0" eaLnBrk="1" latinLnBrk="0" hangingPunct="1">
              <a:lnSpc>
                <a:spcPts val="2000"/>
              </a:lnSpc>
              <a:spcBef>
                <a:spcPts val="827"/>
              </a:spcBef>
              <a:buFont typeface="Arial" panose="020B0604020202020204" pitchFamily="34" charset="0"/>
              <a:buNone/>
              <a:defRPr sz="2300" b="0" i="0" kern="1200">
                <a:solidFill>
                  <a:srgbClr val="00489A"/>
                </a:solidFill>
                <a:latin typeface="Montserrat Light" pitchFamily="2" charset="77"/>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rtl="0">
              <a:lnSpc>
                <a:spcPct val="100000"/>
              </a:lnSpc>
            </a:pPr>
            <a:r>
              <a:rPr lang="en-us" sz="2000">
                <a:latin typeface="Montserrat Light"/>
              </a:rPr>
              <a:t>Who Can See Which Data? Control Access to Sensitive Test Data Individually with the Self-Service Feature of SNP Test Data Organizer</a:t>
            </a:r>
          </a:p>
        </p:txBody>
      </p:sp>
      <p:sp>
        <p:nvSpPr>
          <p:cNvPr id="94" name="Textfeld 93">
            <a:extLst>
              <a:ext uri="{FF2B5EF4-FFF2-40B4-BE49-F238E27FC236}">
                <a16:creationId xmlns:a16="http://schemas.microsoft.com/office/drawing/2014/main" id="{AA5EA97E-4792-4A87-BCB0-865BFB7C71A9}"/>
              </a:ext>
            </a:extLst>
          </p:cNvPr>
          <p:cNvSpPr txBox="1"/>
          <p:nvPr/>
        </p:nvSpPr>
        <p:spPr>
          <a:xfrm>
            <a:off x="373803" y="1241069"/>
            <a:ext cx="5110600" cy="3902222"/>
          </a:xfrm>
          <a:prstGeom prst="rect">
            <a:avLst/>
          </a:prstGeom>
          <a:noFill/>
        </p:spPr>
        <p:txBody>
          <a:bodyPr wrap="square" lIns="91440" tIns="45720" rIns="91440" bIns="45720" rtlCol="0" anchor="t">
            <a:spAutoFit/>
          </a:bodyPr>
          <a:lstStyle/>
          <a:p>
            <a:pPr algn="just" defTabSz="646618" rtl="0">
              <a:lnSpc>
                <a:spcPct val="150000"/>
              </a:lnSpc>
            </a:pPr>
            <a:r>
              <a:rPr lang="en-us" sz="900" b="1">
                <a:solidFill>
                  <a:srgbClr val="222222"/>
                </a:solidFill>
              </a:rPr>
              <a:t>Data protection represents a central dilemma for test systems: Personal data and trade secrets need to be scrambled, but realistic testing is only possible with non-scrambled data in certain cases. In addition, flexible access to test data in agile enterprises and DevOps involves ever-increasing requirements.</a:t>
            </a:r>
            <a:endParaRPr lang="de-DE" sz="900" b="1" dirty="0">
              <a:solidFill>
                <a:srgbClr val="222222"/>
              </a:solidFill>
              <a:cs typeface="Calibri"/>
            </a:endParaRPr>
          </a:p>
          <a:p>
            <a:pPr algn="just" defTabSz="646618" rtl="0">
              <a:lnSpc>
                <a:spcPct val="150000"/>
              </a:lnSpc>
              <a:spcBef>
                <a:spcPts val="0"/>
              </a:spcBef>
            </a:pPr>
            <a:endParaRPr lang="de-DE" sz="900" b="1" dirty="0">
              <a:solidFill>
                <a:srgbClr val="222222"/>
              </a:solidFill>
            </a:endParaRPr>
          </a:p>
          <a:p>
            <a:pPr algn="just" defTabSz="646618" rtl="0">
              <a:lnSpc>
                <a:spcPct val="150000"/>
              </a:lnSpc>
            </a:pPr>
            <a:r>
              <a:rPr lang="en-us" sz="900">
                <a:solidFill>
                  <a:srgbClr val="222222"/>
                </a:solidFill>
              </a:rPr>
              <a:t>The solution is simple: SNP’s Self-Service feature allows you to determine who is allowed to view and use which data via a simple input screen. The feature is available in the standard version of SNP Test Data Organizer, allowing your IT administrators to control access to sensitive data centrally:</a:t>
            </a:r>
          </a:p>
          <a:p>
            <a:pPr algn="just" defTabSz="646618" rtl="0">
              <a:lnSpc>
                <a:spcPct val="150000"/>
              </a:lnSpc>
              <a:buClr>
                <a:srgbClr val="00489A"/>
              </a:buClr>
            </a:pPr>
            <a:endParaRPr lang="de-DE" sz="400" dirty="0">
              <a:solidFill>
                <a:srgbClr val="222222"/>
              </a:solidFill>
            </a:endParaRPr>
          </a:p>
          <a:p>
            <a:pPr marL="171450" indent="-171450" algn="just" defTabSz="646618" rtl="0">
              <a:lnSpc>
                <a:spcPct val="150000"/>
              </a:lnSpc>
              <a:spcBef>
                <a:spcPts val="0"/>
              </a:spcBef>
              <a:buClr>
                <a:srgbClr val="00489A"/>
              </a:buClr>
              <a:buFont typeface="Wingdings" panose="05000000000000000000" pitchFamily="2" charset="2"/>
              <a:buChar char="§"/>
            </a:pPr>
            <a:r>
              <a:rPr lang="en-us" sz="900">
                <a:solidFill>
                  <a:srgbClr val="222222"/>
                </a:solidFill>
              </a:rPr>
              <a:t>Granting and revoking authorizations: For example, an HR employee can access data that is encrypted for the IT team. Customizable at any time in just a few clicks! </a:t>
            </a:r>
          </a:p>
          <a:p>
            <a:pPr marL="171450" indent="-171450" algn="just" defTabSz="646618" rtl="0">
              <a:lnSpc>
                <a:spcPct val="150000"/>
              </a:lnSpc>
              <a:buClr>
                <a:srgbClr val="00489A"/>
              </a:buClr>
              <a:buFont typeface="Wingdings" panose="05000000000000000000" pitchFamily="2" charset="2"/>
              <a:buChar char="§"/>
            </a:pPr>
            <a:r>
              <a:rPr lang="en-us" sz="900">
                <a:solidFill>
                  <a:srgbClr val="222222"/>
                </a:solidFill>
              </a:rPr>
              <a:t>Simplification through templates: Create your company-specific test cases as templates, then call and execute them at any time without manual configuration. </a:t>
            </a:r>
          </a:p>
          <a:p>
            <a:pPr marL="171450" indent="-171450" algn="just" defTabSz="646618" rtl="0">
              <a:lnSpc>
                <a:spcPct val="150000"/>
              </a:lnSpc>
              <a:spcBef>
                <a:spcPts val="0"/>
              </a:spcBef>
              <a:buClr>
                <a:srgbClr val="00489A"/>
              </a:buClr>
              <a:buFont typeface="Wingdings" panose="05000000000000000000" pitchFamily="2" charset="2"/>
              <a:buChar char="§"/>
            </a:pPr>
            <a:r>
              <a:rPr lang="en-us" sz="900">
                <a:solidFill>
                  <a:srgbClr val="222222"/>
                </a:solidFill>
              </a:rPr>
              <a:t>Flexible adjustments: With the Self-Service feature, you can quickly meet the agile needs of your business without compromising data protection.</a:t>
            </a:r>
            <a:endParaRPr lang="de-DE" sz="900" dirty="0">
              <a:solidFill>
                <a:srgbClr val="222222"/>
              </a:solidFill>
              <a:cs typeface="Calibri"/>
            </a:endParaRPr>
          </a:p>
          <a:p>
            <a:pPr marL="171450" indent="-171450" algn="just" defTabSz="646618" rtl="0">
              <a:lnSpc>
                <a:spcPct val="150000"/>
              </a:lnSpc>
              <a:buClr>
                <a:srgbClr val="00489A"/>
              </a:buClr>
              <a:buFont typeface="Wingdings" panose="05000000000000000000" pitchFamily="2" charset="2"/>
              <a:buChar char="§"/>
            </a:pPr>
            <a:r>
              <a:rPr lang="en-us" sz="900">
                <a:solidFill>
                  <a:srgbClr val="222222"/>
                </a:solidFill>
              </a:rPr>
              <a:t>As a tester, the Self-Service feature allows you to request the necessary test data for your desired test cases at any time and receive it automatically. </a:t>
            </a:r>
            <a:endParaRPr lang="de-DE" sz="900">
              <a:solidFill>
                <a:srgbClr val="00489A"/>
              </a:solidFill>
              <a:cs typeface="Calibri"/>
            </a:endParaRPr>
          </a:p>
          <a:p>
            <a:pPr algn="just" defTabSz="646618" rtl="0">
              <a:lnSpc>
                <a:spcPct val="150000"/>
              </a:lnSpc>
              <a:spcBef>
                <a:spcPts val="0"/>
              </a:spcBef>
            </a:pPr>
            <a:r>
              <a:rPr lang="en-us" sz="900">
                <a:solidFill>
                  <a:srgbClr val="00489A"/>
                </a:solidFill>
                <a:latin typeface="Montserrat Light"/>
              </a:rPr>
              <a:t>	</a:t>
            </a:r>
            <a:endParaRPr lang="de-DE" sz="1000">
              <a:solidFill>
                <a:srgbClr val="00489A"/>
              </a:solidFill>
              <a:latin typeface="Montserrat Light"/>
              <a:cs typeface="Calibri"/>
            </a:endParaRPr>
          </a:p>
        </p:txBody>
      </p:sp>
      <p:pic>
        <p:nvPicPr>
          <p:cNvPr id="97" name="Grafik 96" descr="Benutzer mit einfarbiger Füllung">
            <a:extLst>
              <a:ext uri="{FF2B5EF4-FFF2-40B4-BE49-F238E27FC236}">
                <a16:creationId xmlns:a16="http://schemas.microsoft.com/office/drawing/2014/main" id="{53950C20-9254-42AE-A274-0A810DB3B7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06096" y="6809950"/>
            <a:ext cx="339921" cy="339921"/>
          </a:xfrm>
          <a:prstGeom prst="rect">
            <a:avLst/>
          </a:prstGeom>
        </p:spPr>
      </p:pic>
      <p:sp>
        <p:nvSpPr>
          <p:cNvPr id="56" name="Textfeld 55">
            <a:extLst>
              <a:ext uri="{FF2B5EF4-FFF2-40B4-BE49-F238E27FC236}">
                <a16:creationId xmlns:a16="http://schemas.microsoft.com/office/drawing/2014/main" id="{06DC910F-DDA9-44B8-B208-BFB764841A76}"/>
              </a:ext>
            </a:extLst>
          </p:cNvPr>
          <p:cNvSpPr txBox="1"/>
          <p:nvPr/>
        </p:nvSpPr>
        <p:spPr>
          <a:xfrm>
            <a:off x="381986" y="5043127"/>
            <a:ext cx="5047201" cy="1841081"/>
          </a:xfrm>
          <a:prstGeom prst="rect">
            <a:avLst/>
          </a:prstGeom>
          <a:noFill/>
        </p:spPr>
        <p:txBody>
          <a:bodyPr wrap="square" lIns="91440" tIns="45720" rIns="91440" bIns="45720" rtlCol="0" anchor="t">
            <a:spAutoFit/>
          </a:bodyPr>
          <a:lstStyle/>
          <a:p>
            <a:pPr rtl="0">
              <a:lnSpc>
                <a:spcPct val="150000"/>
              </a:lnSpc>
            </a:pPr>
            <a:r>
              <a:rPr lang="en-us" sz="1100">
                <a:solidFill>
                  <a:srgbClr val="00489A"/>
                </a:solidFill>
                <a:latin typeface="Montserrat Light"/>
              </a:rPr>
              <a:t>“Formulas and drug compositions are subject to the highest level of secrecy at our company and are also known internally only to a few departments. Thanks to the Self-Service feature in SNP Test Data Organizer, we can realistically map test cases even with highly confidential data by granting access only to those people who have the appropriate authorization – it doesn’t involve much administrative work and is easily regulated.”</a:t>
            </a:r>
            <a:endParaRPr lang="de-DE" sz="1100" dirty="0">
              <a:solidFill>
                <a:srgbClr val="FF0000"/>
              </a:solidFill>
              <a:latin typeface="Montserrat Light"/>
            </a:endParaRPr>
          </a:p>
        </p:txBody>
      </p:sp>
      <p:sp>
        <p:nvSpPr>
          <p:cNvPr id="62" name="Textfeld 61">
            <a:extLst>
              <a:ext uri="{FF2B5EF4-FFF2-40B4-BE49-F238E27FC236}">
                <a16:creationId xmlns:a16="http://schemas.microsoft.com/office/drawing/2014/main" id="{B8F657CC-0260-48E9-B1B3-CF7B89824584}"/>
              </a:ext>
            </a:extLst>
          </p:cNvPr>
          <p:cNvSpPr txBox="1"/>
          <p:nvPr/>
        </p:nvSpPr>
        <p:spPr>
          <a:xfrm>
            <a:off x="4476165" y="6812488"/>
            <a:ext cx="1612452" cy="369332"/>
          </a:xfrm>
          <a:prstGeom prst="rect">
            <a:avLst/>
          </a:prstGeom>
          <a:noFill/>
        </p:spPr>
        <p:txBody>
          <a:bodyPr wrap="square" rtlCol="0">
            <a:spAutoFit/>
          </a:bodyPr>
          <a:lstStyle/>
          <a:p>
            <a:pPr rtl="0"/>
            <a:r>
              <a:rPr lang="en-us" sz="900">
                <a:solidFill>
                  <a:srgbClr val="00489A"/>
                </a:solidFill>
                <a:latin typeface="Univers LT Std 45 Light" panose="020B0403020202020204"/>
              </a:rPr>
              <a:t>Customer, German pharmaceutical group</a:t>
            </a:r>
          </a:p>
        </p:txBody>
      </p:sp>
      <p:pic>
        <p:nvPicPr>
          <p:cNvPr id="60" name="Grafik 59" descr="Datenbank mit einfarbiger Füllung">
            <a:extLst>
              <a:ext uri="{FF2B5EF4-FFF2-40B4-BE49-F238E27FC236}">
                <a16:creationId xmlns:a16="http://schemas.microsoft.com/office/drawing/2014/main" id="{F8493A6E-0E08-4D78-AAD5-E4F29F3AE140}"/>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862663" y="3506873"/>
            <a:ext cx="394906" cy="394906"/>
          </a:xfrm>
          <a:prstGeom prst="rect">
            <a:avLst/>
          </a:prstGeom>
        </p:spPr>
      </p:pic>
      <p:sp>
        <p:nvSpPr>
          <p:cNvPr id="61" name="Rechteck 60">
            <a:extLst>
              <a:ext uri="{FF2B5EF4-FFF2-40B4-BE49-F238E27FC236}">
                <a16:creationId xmlns:a16="http://schemas.microsoft.com/office/drawing/2014/main" id="{1118352F-44CD-4301-9A35-C833DD0D1DA4}"/>
              </a:ext>
            </a:extLst>
          </p:cNvPr>
          <p:cNvSpPr/>
          <p:nvPr/>
        </p:nvSpPr>
        <p:spPr>
          <a:xfrm>
            <a:off x="6054569" y="3432067"/>
            <a:ext cx="1736635" cy="503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rtlCol="0" anchor="ctr"/>
          <a:lstStyle/>
          <a:p>
            <a:pPr rtl="0"/>
            <a:r>
              <a:rPr lang="en-us" sz="1050">
                <a:solidFill>
                  <a:srgbClr val="00489A"/>
                </a:solidFill>
              </a:rPr>
              <a:t>Formulas in the </a:t>
            </a:r>
          </a:p>
          <a:p>
            <a:pPr rtl="0"/>
            <a:r>
              <a:rPr lang="en-us" sz="1050">
                <a:solidFill>
                  <a:srgbClr val="00489A"/>
                </a:solidFill>
              </a:rPr>
              <a:t>production system</a:t>
            </a:r>
            <a:endParaRPr lang="de-DE" sz="1000" dirty="0">
              <a:solidFill>
                <a:srgbClr val="00489A"/>
              </a:solidFill>
            </a:endParaRPr>
          </a:p>
        </p:txBody>
      </p:sp>
      <p:sp>
        <p:nvSpPr>
          <p:cNvPr id="63" name="Textplatzhalter 2">
            <a:extLst>
              <a:ext uri="{FF2B5EF4-FFF2-40B4-BE49-F238E27FC236}">
                <a16:creationId xmlns:a16="http://schemas.microsoft.com/office/drawing/2014/main" id="{C069E211-F32E-4823-ABCD-BCE3B38C3C04}"/>
              </a:ext>
            </a:extLst>
          </p:cNvPr>
          <p:cNvSpPr txBox="1">
            <a:spLocks/>
          </p:cNvSpPr>
          <p:nvPr/>
        </p:nvSpPr>
        <p:spPr>
          <a:xfrm>
            <a:off x="6599023" y="1398875"/>
            <a:ext cx="3394340" cy="965650"/>
          </a:xfrm>
          <a:prstGeom prst="rect">
            <a:avLst/>
          </a:prstGeom>
        </p:spPr>
        <p:txBody>
          <a:bodyPr wrap="square" lIns="0" tIns="0" rIns="0" bIns="560071" rtlCol="0">
            <a:spAutoFit/>
          </a:bodyPr>
          <a:lstStyle>
            <a:lvl1pPr marL="0" indent="0" algn="l" defTabSz="755934" rtl="0" eaLnBrk="1" latinLnBrk="0" hangingPunct="1">
              <a:lnSpc>
                <a:spcPts val="2000"/>
              </a:lnSpc>
              <a:spcBef>
                <a:spcPts val="827"/>
              </a:spcBef>
              <a:buFont typeface="Arial" panose="020B0604020202020204" pitchFamily="34" charset="0"/>
              <a:buNone/>
              <a:defRPr sz="2300" b="0" i="0" kern="1200">
                <a:solidFill>
                  <a:srgbClr val="00489A"/>
                </a:solidFill>
                <a:latin typeface="Montserrat Light" pitchFamily="2" charset="77"/>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rtl="0">
              <a:lnSpc>
                <a:spcPct val="100000"/>
              </a:lnSpc>
            </a:pPr>
            <a:r>
              <a:rPr lang="en-us" sz="1300"/>
              <a:t>Pharmaceutical Group: Individual Access to Formulas in the Test System</a:t>
            </a:r>
          </a:p>
        </p:txBody>
      </p:sp>
      <p:sp>
        <p:nvSpPr>
          <p:cNvPr id="65" name="Textfeld 64">
            <a:extLst>
              <a:ext uri="{FF2B5EF4-FFF2-40B4-BE49-F238E27FC236}">
                <a16:creationId xmlns:a16="http://schemas.microsoft.com/office/drawing/2014/main" id="{CA8B8821-F311-46E7-8E6D-F52D6FFA6743}"/>
              </a:ext>
            </a:extLst>
          </p:cNvPr>
          <p:cNvSpPr txBox="1"/>
          <p:nvPr/>
        </p:nvSpPr>
        <p:spPr>
          <a:xfrm>
            <a:off x="5931633" y="1908511"/>
            <a:ext cx="4386377" cy="1317348"/>
          </a:xfrm>
          <a:prstGeom prst="rect">
            <a:avLst/>
          </a:prstGeom>
          <a:noFill/>
        </p:spPr>
        <p:txBody>
          <a:bodyPr wrap="square" rtlCol="0">
            <a:spAutoFit/>
          </a:bodyPr>
          <a:lstStyle/>
          <a:p>
            <a:pPr algn="just" defTabSz="646618" rtl="0">
              <a:lnSpc>
                <a:spcPct val="150000"/>
              </a:lnSpc>
              <a:spcBef>
                <a:spcPts val="0"/>
              </a:spcBef>
            </a:pPr>
            <a:r>
              <a:rPr lang="en-us" sz="900">
                <a:solidFill>
                  <a:srgbClr val="00489A"/>
                </a:solidFill>
              </a:rPr>
              <a:t>The production process for drugs needs to be tested in a pharmaceutical company. In the test system, the formulas must be encrypted to protect them from unauthorized access. Only the research department is authorized to access unencrypted formulas during testing. SNP Test Data Organizer’s Self-Service feature allows the system administrator to grant and revoke access authorizations in just a few clicks:</a:t>
            </a:r>
            <a:endParaRPr lang="de-DE" sz="1000" dirty="0">
              <a:solidFill>
                <a:srgbClr val="00489A"/>
              </a:solidFill>
            </a:endParaRPr>
          </a:p>
        </p:txBody>
      </p:sp>
      <p:sp>
        <p:nvSpPr>
          <p:cNvPr id="5" name="Flussdiagramm: Verbinder zu einer anderen Seite 4">
            <a:extLst>
              <a:ext uri="{FF2B5EF4-FFF2-40B4-BE49-F238E27FC236}">
                <a16:creationId xmlns:a16="http://schemas.microsoft.com/office/drawing/2014/main" id="{C9929804-2D6A-408C-93C4-36F984693E53}"/>
              </a:ext>
            </a:extLst>
          </p:cNvPr>
          <p:cNvSpPr/>
          <p:nvPr/>
        </p:nvSpPr>
        <p:spPr>
          <a:xfrm>
            <a:off x="7363091" y="4021402"/>
            <a:ext cx="1394051" cy="271984"/>
          </a:xfrm>
          <a:prstGeom prst="flowChartOffpageConnector">
            <a:avLst/>
          </a:prstGeom>
          <a:solidFill>
            <a:schemeClr val="bg1"/>
          </a:solidFill>
          <a:ln>
            <a:solidFill>
              <a:srgbClr val="00489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1200">
                <a:solidFill>
                  <a:srgbClr val="00489A"/>
                </a:solidFill>
              </a:rPr>
              <a:t>Refresh</a:t>
            </a:r>
          </a:p>
        </p:txBody>
      </p:sp>
      <p:pic>
        <p:nvPicPr>
          <p:cNvPr id="73" name="Grafik 72" descr="Schild Häkchen Silhouette">
            <a:extLst>
              <a:ext uri="{FF2B5EF4-FFF2-40B4-BE49-F238E27FC236}">
                <a16:creationId xmlns:a16="http://schemas.microsoft.com/office/drawing/2014/main" id="{337973A5-689E-4C8F-8686-85157E4523C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931633" y="1360053"/>
            <a:ext cx="474020" cy="474020"/>
          </a:xfrm>
          <a:prstGeom prst="rect">
            <a:avLst/>
          </a:prstGeom>
        </p:spPr>
      </p:pic>
      <p:sp>
        <p:nvSpPr>
          <p:cNvPr id="91" name="Rechteck 90">
            <a:extLst>
              <a:ext uri="{FF2B5EF4-FFF2-40B4-BE49-F238E27FC236}">
                <a16:creationId xmlns:a16="http://schemas.microsoft.com/office/drawing/2014/main" id="{4FDA90AA-2DAB-4D23-9C6E-5787AB9E8730}"/>
              </a:ext>
            </a:extLst>
          </p:cNvPr>
          <p:cNvSpPr/>
          <p:nvPr/>
        </p:nvSpPr>
        <p:spPr>
          <a:xfrm>
            <a:off x="8259778" y="6573932"/>
            <a:ext cx="1972400" cy="503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rtlCol="0" anchor="ctr"/>
          <a:lstStyle/>
          <a:p>
            <a:pPr algn="ctr" rtl="0"/>
            <a:r>
              <a:rPr lang="en-us" sz="1050">
                <a:solidFill>
                  <a:srgbClr val="00489A"/>
                </a:solidFill>
              </a:rPr>
              <a:t>Access to </a:t>
            </a:r>
          </a:p>
          <a:p>
            <a:pPr algn="ctr" rtl="0"/>
            <a:r>
              <a:rPr lang="en-us" sz="1050">
                <a:solidFill>
                  <a:srgbClr val="00489A"/>
                </a:solidFill>
              </a:rPr>
              <a:t>encrypted formulas</a:t>
            </a:r>
            <a:endParaRPr lang="de-DE" sz="1000" dirty="0">
              <a:solidFill>
                <a:srgbClr val="00489A"/>
              </a:solidFill>
            </a:endParaRPr>
          </a:p>
        </p:txBody>
      </p:sp>
      <p:pic>
        <p:nvPicPr>
          <p:cNvPr id="98" name="Grafik 97" descr="Datenbank mit einfarbiger Füllung">
            <a:extLst>
              <a:ext uri="{FF2B5EF4-FFF2-40B4-BE49-F238E27FC236}">
                <a16:creationId xmlns:a16="http://schemas.microsoft.com/office/drawing/2014/main" id="{D8B5DFC6-B1AC-4F74-A267-12032CD3B26B}"/>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927327" y="6244651"/>
            <a:ext cx="394906" cy="394906"/>
          </a:xfrm>
          <a:prstGeom prst="rect">
            <a:avLst/>
          </a:prstGeom>
        </p:spPr>
      </p:pic>
      <p:pic>
        <p:nvPicPr>
          <p:cNvPr id="99" name="Grafik 98">
            <a:extLst>
              <a:ext uri="{FF2B5EF4-FFF2-40B4-BE49-F238E27FC236}">
                <a16:creationId xmlns:a16="http://schemas.microsoft.com/office/drawing/2014/main" id="{56FABA32-9BCB-4724-A112-FABBA797EA78}"/>
              </a:ext>
            </a:extLst>
          </p:cNvPr>
          <p:cNvPicPr>
            <a:picLocks noChangeAspect="1"/>
          </p:cNvPicPr>
          <p:nvPr/>
        </p:nvPicPr>
        <p:blipFill>
          <a:blip r:embed="rId9">
            <a:extLst>
              <a:ext uri="{BEBA8EAE-BF5A-486C-A8C5-ECC9F3942E4B}">
                <a14:imgProps xmlns:a14="http://schemas.microsoft.com/office/drawing/2010/main">
                  <a14:imgLayer r:embed="rId10">
                    <a14:imgEffect>
                      <a14:backgroundRemoval t="10000" b="90000" l="10000" r="90000">
                        <a14:foregroundMark x1="49020" y1="54962" x2="49020" y2="54962"/>
                        <a14:foregroundMark x1="49020" y1="63359" x2="49020" y2="63359"/>
                        <a14:foregroundMark x1="49020" y1="70229" x2="49020" y2="70229"/>
                      </a14:backgroundRemoval>
                    </a14:imgEffect>
                  </a14:imgLayer>
                </a14:imgProps>
              </a:ext>
            </a:extLst>
          </a:blip>
          <a:stretch>
            <a:fillRect/>
          </a:stretch>
        </p:blipFill>
        <p:spPr>
          <a:xfrm>
            <a:off x="9312121" y="6218038"/>
            <a:ext cx="246210" cy="213030"/>
          </a:xfrm>
          <a:prstGeom prst="rect">
            <a:avLst/>
          </a:prstGeom>
        </p:spPr>
      </p:pic>
      <p:pic>
        <p:nvPicPr>
          <p:cNvPr id="100" name="Grafik 99" descr="Datenbank Silhouette">
            <a:extLst>
              <a:ext uri="{FF2B5EF4-FFF2-40B4-BE49-F238E27FC236}">
                <a16:creationId xmlns:a16="http://schemas.microsoft.com/office/drawing/2014/main" id="{595299DC-42E7-45F2-831C-1AE1758B8590}"/>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8959477" y="6244651"/>
            <a:ext cx="400606" cy="400605"/>
          </a:xfrm>
          <a:prstGeom prst="rect">
            <a:avLst/>
          </a:prstGeom>
        </p:spPr>
      </p:pic>
      <p:sp>
        <p:nvSpPr>
          <p:cNvPr id="107" name="Rechteck 106">
            <a:extLst>
              <a:ext uri="{FF2B5EF4-FFF2-40B4-BE49-F238E27FC236}">
                <a16:creationId xmlns:a16="http://schemas.microsoft.com/office/drawing/2014/main" id="{2A75C57B-2C7C-44B1-A73A-C13435C69B31}"/>
              </a:ext>
            </a:extLst>
          </p:cNvPr>
          <p:cNvSpPr/>
          <p:nvPr/>
        </p:nvSpPr>
        <p:spPr>
          <a:xfrm>
            <a:off x="6028904" y="3452404"/>
            <a:ext cx="4280923" cy="503663"/>
          </a:xfrm>
          <a:prstGeom prst="rect">
            <a:avLst/>
          </a:prstGeom>
          <a:noFill/>
          <a:ln>
            <a:solidFill>
              <a:srgbClr val="00489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e-DE"/>
          </a:p>
        </p:txBody>
      </p:sp>
      <p:sp>
        <p:nvSpPr>
          <p:cNvPr id="108" name="Rechteck 107">
            <a:extLst>
              <a:ext uri="{FF2B5EF4-FFF2-40B4-BE49-F238E27FC236}">
                <a16:creationId xmlns:a16="http://schemas.microsoft.com/office/drawing/2014/main" id="{8A105904-AB7B-4CD5-B3C7-0C781DDE305A}"/>
              </a:ext>
            </a:extLst>
          </p:cNvPr>
          <p:cNvSpPr/>
          <p:nvPr/>
        </p:nvSpPr>
        <p:spPr>
          <a:xfrm>
            <a:off x="6028903" y="4356996"/>
            <a:ext cx="4280923" cy="2696498"/>
          </a:xfrm>
          <a:prstGeom prst="rect">
            <a:avLst/>
          </a:prstGeom>
          <a:noFill/>
          <a:ln>
            <a:solidFill>
              <a:srgbClr val="00489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e-DE"/>
          </a:p>
        </p:txBody>
      </p:sp>
      <p:sp>
        <p:nvSpPr>
          <p:cNvPr id="109" name="Rechteck 108">
            <a:extLst>
              <a:ext uri="{FF2B5EF4-FFF2-40B4-BE49-F238E27FC236}">
                <a16:creationId xmlns:a16="http://schemas.microsoft.com/office/drawing/2014/main" id="{A50EEBC9-93A5-40FD-8BB2-B891F7DA6EBE}"/>
              </a:ext>
            </a:extLst>
          </p:cNvPr>
          <p:cNvSpPr/>
          <p:nvPr/>
        </p:nvSpPr>
        <p:spPr>
          <a:xfrm>
            <a:off x="6072194" y="4449357"/>
            <a:ext cx="1736635" cy="503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rtlCol="0" anchor="ctr"/>
          <a:lstStyle/>
          <a:p>
            <a:pPr rtl="0"/>
            <a:r>
              <a:rPr lang="en-us" sz="1050">
                <a:solidFill>
                  <a:srgbClr val="00489A"/>
                </a:solidFill>
              </a:rPr>
              <a:t>Formulas </a:t>
            </a:r>
          </a:p>
          <a:p>
            <a:pPr rtl="0"/>
            <a:r>
              <a:rPr lang="en-us" sz="1050">
                <a:solidFill>
                  <a:srgbClr val="00489A"/>
                </a:solidFill>
              </a:rPr>
              <a:t>in the </a:t>
            </a:r>
          </a:p>
          <a:p>
            <a:pPr rtl="0"/>
            <a:r>
              <a:rPr lang="en-us" sz="1050">
                <a:solidFill>
                  <a:srgbClr val="00489A"/>
                </a:solidFill>
              </a:rPr>
              <a:t>test system</a:t>
            </a:r>
            <a:endParaRPr lang="de-DE" sz="1000" dirty="0">
              <a:solidFill>
                <a:srgbClr val="00489A"/>
              </a:solidFill>
            </a:endParaRPr>
          </a:p>
        </p:txBody>
      </p:sp>
      <p:cxnSp>
        <p:nvCxnSpPr>
          <p:cNvPr id="111" name="Gerade Verbindung mit Pfeil 110">
            <a:extLst>
              <a:ext uri="{FF2B5EF4-FFF2-40B4-BE49-F238E27FC236}">
                <a16:creationId xmlns:a16="http://schemas.microsoft.com/office/drawing/2014/main" id="{74A48F48-4740-4922-9BE8-AAD7B869FFD4}"/>
              </a:ext>
            </a:extLst>
          </p:cNvPr>
          <p:cNvCxnSpPr>
            <a:cxnSpLocks/>
            <a:endCxn id="98" idx="0"/>
          </p:cNvCxnSpPr>
          <p:nvPr/>
        </p:nvCxnSpPr>
        <p:spPr>
          <a:xfrm flipH="1">
            <a:off x="7124780" y="5603369"/>
            <a:ext cx="677855" cy="641282"/>
          </a:xfrm>
          <a:prstGeom prst="straightConnector1">
            <a:avLst/>
          </a:prstGeom>
          <a:ln>
            <a:solidFill>
              <a:srgbClr val="00489A"/>
            </a:solidFill>
            <a:tailEnd type="triangle"/>
          </a:ln>
        </p:spPr>
        <p:style>
          <a:lnRef idx="1">
            <a:schemeClr val="accent1"/>
          </a:lnRef>
          <a:fillRef idx="0">
            <a:schemeClr val="accent1"/>
          </a:fillRef>
          <a:effectRef idx="0">
            <a:schemeClr val="accent1"/>
          </a:effectRef>
          <a:fontRef idx="minor">
            <a:schemeClr val="tx1"/>
          </a:fontRef>
        </p:style>
      </p:cxnSp>
      <p:sp>
        <p:nvSpPr>
          <p:cNvPr id="112" name="Rechteck 111">
            <a:extLst>
              <a:ext uri="{FF2B5EF4-FFF2-40B4-BE49-F238E27FC236}">
                <a16:creationId xmlns:a16="http://schemas.microsoft.com/office/drawing/2014/main" id="{F4EBCBA1-3D0C-4737-94B0-B168E2C8F3A7}"/>
              </a:ext>
            </a:extLst>
          </p:cNvPr>
          <p:cNvSpPr/>
          <p:nvPr/>
        </p:nvSpPr>
        <p:spPr>
          <a:xfrm>
            <a:off x="5948194" y="6576374"/>
            <a:ext cx="2233936" cy="503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rtlCol="0" anchor="ctr"/>
          <a:lstStyle/>
          <a:p>
            <a:pPr algn="ctr" rtl="0"/>
            <a:r>
              <a:rPr lang="en-us" sz="1050">
                <a:solidFill>
                  <a:srgbClr val="00489A"/>
                </a:solidFill>
              </a:rPr>
              <a:t>Access to unencrypted formulas</a:t>
            </a:r>
            <a:endParaRPr lang="de-DE" sz="1000" dirty="0">
              <a:solidFill>
                <a:srgbClr val="00489A"/>
              </a:solidFill>
            </a:endParaRPr>
          </a:p>
        </p:txBody>
      </p:sp>
      <p:cxnSp>
        <p:nvCxnSpPr>
          <p:cNvPr id="114" name="Gerade Verbindung mit Pfeil 113">
            <a:extLst>
              <a:ext uri="{FF2B5EF4-FFF2-40B4-BE49-F238E27FC236}">
                <a16:creationId xmlns:a16="http://schemas.microsoft.com/office/drawing/2014/main" id="{2507D633-DBD8-4965-948B-305C2CB6197A}"/>
              </a:ext>
            </a:extLst>
          </p:cNvPr>
          <p:cNvCxnSpPr>
            <a:cxnSpLocks/>
          </p:cNvCxnSpPr>
          <p:nvPr/>
        </p:nvCxnSpPr>
        <p:spPr>
          <a:xfrm>
            <a:off x="8458447" y="5603369"/>
            <a:ext cx="698225" cy="611015"/>
          </a:xfrm>
          <a:prstGeom prst="straightConnector1">
            <a:avLst/>
          </a:prstGeom>
          <a:ln>
            <a:solidFill>
              <a:srgbClr val="00489A"/>
            </a:solidFill>
            <a:tailEnd type="triangle"/>
          </a:ln>
        </p:spPr>
        <p:style>
          <a:lnRef idx="1">
            <a:schemeClr val="accent1"/>
          </a:lnRef>
          <a:fillRef idx="0">
            <a:schemeClr val="accent1"/>
          </a:fillRef>
          <a:effectRef idx="0">
            <a:schemeClr val="accent1"/>
          </a:effectRef>
          <a:fontRef idx="minor">
            <a:schemeClr val="tx1"/>
          </a:fontRef>
        </p:style>
      </p:cxnSp>
      <p:grpSp>
        <p:nvGrpSpPr>
          <p:cNvPr id="19" name="Gruppieren 18">
            <a:extLst>
              <a:ext uri="{FF2B5EF4-FFF2-40B4-BE49-F238E27FC236}">
                <a16:creationId xmlns:a16="http://schemas.microsoft.com/office/drawing/2014/main" id="{259373FF-D151-4E29-BA26-9564335F94AE}"/>
              </a:ext>
            </a:extLst>
          </p:cNvPr>
          <p:cNvGrpSpPr/>
          <p:nvPr/>
        </p:nvGrpSpPr>
        <p:grpSpPr>
          <a:xfrm>
            <a:off x="7771377" y="4803220"/>
            <a:ext cx="687070" cy="777186"/>
            <a:chOff x="7776838" y="4812688"/>
            <a:chExt cx="687070" cy="777186"/>
          </a:xfrm>
        </p:grpSpPr>
        <p:grpSp>
          <p:nvGrpSpPr>
            <p:cNvPr id="9" name="Gruppieren 8">
              <a:extLst>
                <a:ext uri="{FF2B5EF4-FFF2-40B4-BE49-F238E27FC236}">
                  <a16:creationId xmlns:a16="http://schemas.microsoft.com/office/drawing/2014/main" id="{ACF7304B-1701-4657-A364-93531FAC1203}"/>
                </a:ext>
              </a:extLst>
            </p:cNvPr>
            <p:cNvGrpSpPr/>
            <p:nvPr/>
          </p:nvGrpSpPr>
          <p:grpSpPr>
            <a:xfrm>
              <a:off x="7776838" y="4902804"/>
              <a:ext cx="687070" cy="687070"/>
              <a:chOff x="7838595" y="4393795"/>
              <a:chExt cx="687070" cy="687070"/>
            </a:xfrm>
          </p:grpSpPr>
          <p:pic>
            <p:nvPicPr>
              <p:cNvPr id="7" name="Grafik 6" descr="Fahrrad mit Personen Silhouette">
                <a:extLst>
                  <a:ext uri="{FF2B5EF4-FFF2-40B4-BE49-F238E27FC236}">
                    <a16:creationId xmlns:a16="http://schemas.microsoft.com/office/drawing/2014/main" id="{883476C4-1A1D-4619-A4BF-913311A525B4}"/>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7838595" y="4393795"/>
                <a:ext cx="687070" cy="687070"/>
              </a:xfrm>
              <a:prstGeom prst="rect">
                <a:avLst/>
              </a:prstGeom>
            </p:spPr>
          </p:pic>
          <p:sp>
            <p:nvSpPr>
              <p:cNvPr id="8" name="Rechteck 7">
                <a:extLst>
                  <a:ext uri="{FF2B5EF4-FFF2-40B4-BE49-F238E27FC236}">
                    <a16:creationId xmlns:a16="http://schemas.microsoft.com/office/drawing/2014/main" id="{1E9158B5-C76C-4966-9FC3-D092F04303C8}"/>
                  </a:ext>
                </a:extLst>
              </p:cNvPr>
              <p:cNvSpPr/>
              <p:nvPr/>
            </p:nvSpPr>
            <p:spPr>
              <a:xfrm>
                <a:off x="8127335" y="4834854"/>
                <a:ext cx="112313" cy="16085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e-DE"/>
              </a:p>
            </p:txBody>
          </p:sp>
        </p:grpSp>
        <p:sp>
          <p:nvSpPr>
            <p:cNvPr id="117" name="Rechteck 116">
              <a:extLst>
                <a:ext uri="{FF2B5EF4-FFF2-40B4-BE49-F238E27FC236}">
                  <a16:creationId xmlns:a16="http://schemas.microsoft.com/office/drawing/2014/main" id="{6CBFAB09-2115-40BD-B5CD-79AE04DC727C}"/>
                </a:ext>
              </a:extLst>
            </p:cNvPr>
            <p:cNvSpPr/>
            <p:nvPr/>
          </p:nvSpPr>
          <p:spPr>
            <a:xfrm>
              <a:off x="7954515" y="5004794"/>
              <a:ext cx="396197" cy="22428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e-DE" sz="1100" dirty="0">
                <a:solidFill>
                  <a:srgbClr val="00489A"/>
                </a:solidFill>
              </a:endParaRPr>
            </a:p>
          </p:txBody>
        </p:sp>
        <p:pic>
          <p:nvPicPr>
            <p:cNvPr id="115" name="Grafik 114" descr="Datenbank mit einfarbiger Füllung">
              <a:extLst>
                <a:ext uri="{FF2B5EF4-FFF2-40B4-BE49-F238E27FC236}">
                  <a16:creationId xmlns:a16="http://schemas.microsoft.com/office/drawing/2014/main" id="{175D9334-59DA-4247-B45B-0CEE813E04D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914323" y="4812688"/>
              <a:ext cx="386221" cy="386221"/>
            </a:xfrm>
            <a:prstGeom prst="rect">
              <a:avLst/>
            </a:prstGeom>
          </p:spPr>
        </p:pic>
      </p:grpSp>
      <p:sp>
        <p:nvSpPr>
          <p:cNvPr id="89" name="Rechteck 88">
            <a:extLst>
              <a:ext uri="{FF2B5EF4-FFF2-40B4-BE49-F238E27FC236}">
                <a16:creationId xmlns:a16="http://schemas.microsoft.com/office/drawing/2014/main" id="{F959786C-0236-4715-B0FC-866EA53BC0E4}"/>
              </a:ext>
            </a:extLst>
          </p:cNvPr>
          <p:cNvSpPr/>
          <p:nvPr/>
        </p:nvSpPr>
        <p:spPr>
          <a:xfrm>
            <a:off x="8225980" y="5679990"/>
            <a:ext cx="911349" cy="365492"/>
          </a:xfrm>
          <a:prstGeom prst="rect">
            <a:avLst/>
          </a:prstGeom>
          <a:solidFill>
            <a:schemeClr val="bg1"/>
          </a:solidFill>
          <a:ln>
            <a:solidFill>
              <a:srgbClr val="00489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1050">
                <a:solidFill>
                  <a:srgbClr val="00489A"/>
                </a:solidFill>
              </a:rPr>
              <a:t>Data protection</a:t>
            </a:r>
            <a:endParaRPr lang="de-DE" sz="1050" dirty="0">
              <a:solidFill>
                <a:srgbClr val="00489A"/>
              </a:solidFill>
            </a:endParaRPr>
          </a:p>
        </p:txBody>
      </p:sp>
      <p:pic>
        <p:nvPicPr>
          <p:cNvPr id="31" name="Grafik 30">
            <a:extLst>
              <a:ext uri="{FF2B5EF4-FFF2-40B4-BE49-F238E27FC236}">
                <a16:creationId xmlns:a16="http://schemas.microsoft.com/office/drawing/2014/main" id="{86CD2209-103E-4F2D-8C27-DE629D9929E4}"/>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9697291" y="237797"/>
            <a:ext cx="742661" cy="723438"/>
          </a:xfrm>
          <a:prstGeom prst="rect">
            <a:avLst/>
          </a:prstGeom>
        </p:spPr>
      </p:pic>
    </p:spTree>
    <p:extLst>
      <p:ext uri="{BB962C8B-B14F-4D97-AF65-F5344CB8AC3E}">
        <p14:creationId xmlns:p14="http://schemas.microsoft.com/office/powerpoint/2010/main" val="31471887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66ABD8DD7393B40841CAA9F17077C6C" ma:contentTypeVersion="8" ma:contentTypeDescription="Create a new document." ma:contentTypeScope="" ma:versionID="0ad8c1ac49a1a5120f8620bac2d393a8">
  <xsd:schema xmlns:xsd="http://www.w3.org/2001/XMLSchema" xmlns:xs="http://www.w3.org/2001/XMLSchema" xmlns:p="http://schemas.microsoft.com/office/2006/metadata/properties" xmlns:ns2="bd65d7c3-3c9f-424a-b632-a215548db65b" xmlns:ns3="3f9297ad-fb93-4d1c-8e09-9bb5f7c6c238" targetNamespace="http://schemas.microsoft.com/office/2006/metadata/properties" ma:root="true" ma:fieldsID="67f1ae603f3dc65d60c658e8e3b329a1" ns2:_="" ns3:_="">
    <xsd:import namespace="bd65d7c3-3c9f-424a-b632-a215548db65b"/>
    <xsd:import namespace="3f9297ad-fb93-4d1c-8e09-9bb5f7c6c238"/>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d65d7c3-3c9f-424a-b632-a215548db65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f9297ad-fb93-4d1c-8e09-9bb5f7c6c238"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A64113C-A547-409E-80AA-BE2C0BAAC278}">
  <ds:schemaRefs>
    <ds:schemaRef ds:uri="http://schemas.microsoft.com/sharepoint/v3/contenttype/forms"/>
  </ds:schemaRefs>
</ds:datastoreItem>
</file>

<file path=customXml/itemProps2.xml><?xml version="1.0" encoding="utf-8"?>
<ds:datastoreItem xmlns:ds="http://schemas.openxmlformats.org/officeDocument/2006/customXml" ds:itemID="{895AE4CD-8D54-4A3B-9FB5-F3B445F28B2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d65d7c3-3c9f-424a-b632-a215548db65b"/>
    <ds:schemaRef ds:uri="3f9297ad-fb93-4d1c-8e09-9bb5f7c6c23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6CEDF68-5621-49C3-A274-4B310B9D6C1D}">
  <ds:schemaRefs>
    <ds:schemaRef ds:uri="http://purl.org/dc/terms/"/>
    <ds:schemaRef ds:uri="http://purl.org/dc/dcmitype/"/>
    <ds:schemaRef ds:uri="3f9297ad-fb93-4d1c-8e09-9bb5f7c6c238"/>
    <ds:schemaRef ds:uri="http://purl.org/dc/elements/1.1/"/>
    <ds:schemaRef ds:uri="http://schemas.microsoft.com/office/2006/metadata/properties"/>
    <ds:schemaRef ds:uri="http://schemas.microsoft.com/office/infopath/2007/PartnerControls"/>
    <ds:schemaRef ds:uri="http://schemas.microsoft.com/office/2006/documentManagement/types"/>
    <ds:schemaRef ds:uri="http://schemas.openxmlformats.org/package/2006/metadata/core-properties"/>
    <ds:schemaRef ds:uri="bd65d7c3-3c9f-424a-b632-a215548db65b"/>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418</Words>
  <Application>Microsoft Office PowerPoint</Application>
  <PresentationFormat>Benutzerdefiniert</PresentationFormat>
  <Paragraphs>30</Paragraphs>
  <Slides>1</Slides>
  <Notes>1</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vt:i4>
      </vt:variant>
    </vt:vector>
  </HeadingPairs>
  <TitlesOfParts>
    <vt:vector size="8" baseType="lpstr">
      <vt:lpstr>Arial</vt:lpstr>
      <vt:lpstr>Calibri</vt:lpstr>
      <vt:lpstr>Calibri Light</vt:lpstr>
      <vt:lpstr>Montserrat Light</vt:lpstr>
      <vt:lpstr>Univers LT Std 45 Light</vt:lpstr>
      <vt:lpstr>Wingdings</vt:lpstr>
      <vt:lpstr>Office Theme</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Jahns, Viktoria</dc:creator>
  <cp:lastModifiedBy>Peters, Marie</cp:lastModifiedBy>
  <cp:revision>78</cp:revision>
  <cp:lastPrinted>2020-06-04T06:49:55Z</cp:lastPrinted>
  <dcterms:created xsi:type="dcterms:W3CDTF">2020-06-02T00:18:39Z</dcterms:created>
  <dcterms:modified xsi:type="dcterms:W3CDTF">2022-02-14T09:19:38Z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a361ecf-460f-4450-80eb-7b8906b66b31_Enabled">
    <vt:lpwstr>true</vt:lpwstr>
  </property>
  <property fmtid="{D5CDD505-2E9C-101B-9397-08002B2CF9AE}" pid="3" name="MSIP_Label_4a361ecf-460f-4450-80eb-7b8906b66b31_SetDate">
    <vt:lpwstr>2020-11-18T18:31:12Z</vt:lpwstr>
  </property>
  <property fmtid="{D5CDD505-2E9C-101B-9397-08002B2CF9AE}" pid="4" name="MSIP_Label_4a361ecf-460f-4450-80eb-7b8906b66b31_Method">
    <vt:lpwstr>Standard</vt:lpwstr>
  </property>
  <property fmtid="{D5CDD505-2E9C-101B-9397-08002B2CF9AE}" pid="5" name="MSIP_Label_4a361ecf-460f-4450-80eb-7b8906b66b31_Name">
    <vt:lpwstr>4a361ecf-460f-4450-80eb-7b8906b66b31</vt:lpwstr>
  </property>
  <property fmtid="{D5CDD505-2E9C-101B-9397-08002B2CF9AE}" pid="6" name="MSIP_Label_4a361ecf-460f-4450-80eb-7b8906b66b31_SiteId">
    <vt:lpwstr>730b8f48-0fcb-4f6d-9cfa-5b2306baf851</vt:lpwstr>
  </property>
  <property fmtid="{D5CDD505-2E9C-101B-9397-08002B2CF9AE}" pid="7" name="MSIP_Label_4a361ecf-460f-4450-80eb-7b8906b66b31_ActionId">
    <vt:lpwstr>5666056b-2a18-49cb-aa2f-0000822d9413</vt:lpwstr>
  </property>
  <property fmtid="{D5CDD505-2E9C-101B-9397-08002B2CF9AE}" pid="8" name="MSIP_Label_4a361ecf-460f-4450-80eb-7b8906b66b31_ContentBits">
    <vt:lpwstr>1</vt:lpwstr>
  </property>
  <property fmtid="{D5CDD505-2E9C-101B-9397-08002B2CF9AE}" pid="9" name="ContentTypeId">
    <vt:lpwstr>0x010100D66ABD8DD7393B40841CAA9F17077C6C</vt:lpwstr>
  </property>
</Properties>
</file>